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6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83" r:id="rId8"/>
    <p:sldId id="262" r:id="rId9"/>
    <p:sldId id="263" r:id="rId10"/>
    <p:sldId id="285" r:id="rId11"/>
    <p:sldId id="264" r:id="rId12"/>
    <p:sldId id="284" r:id="rId13"/>
    <p:sldId id="266" r:id="rId14"/>
    <p:sldId id="265" r:id="rId15"/>
  </p:sldIdLst>
  <p:sldSz cx="12192000" cy="6858000"/>
  <p:notesSz cx="6797675" cy="9926638"/>
  <p:embeddedFontLst>
    <p:embeddedFont>
      <p:font typeface="Bembo" panose="02020502050201020203" pitchFamily="18" charset="0"/>
      <p:regular r:id="rId17"/>
      <p:boldItalic r:id="rId18"/>
    </p:embeddedFont>
    <p:embeddedFont>
      <p:font typeface="Bookman Old Style" panose="02050604050505020204" pitchFamily="18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Franklin Gothic Book" panose="020B0503020102020204" pitchFamily="34" charset="0"/>
      <p:regular r:id="rId27"/>
      <p:italic r:id="rId28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7" autoAdjust="0"/>
    <p:restoredTop sz="81889" autoAdjust="0"/>
  </p:normalViewPr>
  <p:slideViewPr>
    <p:cSldViewPr snapToGrid="0">
      <p:cViewPr varScale="1">
        <p:scale>
          <a:sx n="107" d="100"/>
          <a:sy n="107" d="100"/>
        </p:scale>
        <p:origin x="-54" y="6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064372-E4B0-441F-A7EF-6CEDC0F19BA8}" type="doc">
      <dgm:prSet loTypeId="urn:microsoft.com/office/officeart/2005/8/layout/radial6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DE"/>
        </a:p>
      </dgm:t>
    </dgm:pt>
    <dgm:pt modelId="{B09CA274-370D-40CF-BAC9-5CA55A63E62B}">
      <dgm:prSet phldrT="[Text]"/>
      <dgm:spPr>
        <a:blipFill dpi="0"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e-DE" dirty="0">
            <a:latin typeface="Franklin Gothic Book" panose="020B0503020102020204" pitchFamily="34" charset="0"/>
          </a:endParaRPr>
        </a:p>
      </dgm:t>
    </dgm:pt>
    <dgm:pt modelId="{F5AB4674-7F88-4A6B-A5A5-1A7A9D0AA203}" type="parTrans" cxnId="{BDE2BC39-85D3-40AE-B0B4-9EED5A4BE762}">
      <dgm:prSet/>
      <dgm:spPr/>
      <dgm:t>
        <a:bodyPr/>
        <a:lstStyle/>
        <a:p>
          <a:endParaRPr lang="de-DE">
            <a:latin typeface="Franklin Gothic Book" panose="020B0503020102020204" pitchFamily="34" charset="0"/>
          </a:endParaRPr>
        </a:p>
      </dgm:t>
    </dgm:pt>
    <dgm:pt modelId="{064D93CF-4AF8-4B9D-9381-65D6D626C6FD}" type="sibTrans" cxnId="{BDE2BC39-85D3-40AE-B0B4-9EED5A4BE762}">
      <dgm:prSet/>
      <dgm:spPr/>
      <dgm:t>
        <a:bodyPr/>
        <a:lstStyle/>
        <a:p>
          <a:endParaRPr lang="de-DE">
            <a:latin typeface="Franklin Gothic Book" panose="020B0503020102020204" pitchFamily="34" charset="0"/>
          </a:endParaRPr>
        </a:p>
      </dgm:t>
    </dgm:pt>
    <dgm:pt modelId="{F0E8383C-C6B3-496B-8941-F0A7EFFB87A7}">
      <dgm:prSet phldrT="[Text]"/>
      <dgm:spPr/>
      <dgm:t>
        <a:bodyPr/>
        <a:lstStyle/>
        <a:p>
          <a:r>
            <a:rPr lang="de-DE" dirty="0">
              <a:latin typeface="Franklin Gothic Book" panose="020B0503020102020204" pitchFamily="34" charset="0"/>
            </a:rPr>
            <a:t>Grob- und Feinmotorik</a:t>
          </a:r>
        </a:p>
      </dgm:t>
    </dgm:pt>
    <dgm:pt modelId="{A726C7B6-5399-4974-89DF-44D82AD51CE3}" type="parTrans" cxnId="{B427844F-27A8-4D30-80BB-0B8767F4A8CC}">
      <dgm:prSet/>
      <dgm:spPr/>
      <dgm:t>
        <a:bodyPr/>
        <a:lstStyle/>
        <a:p>
          <a:endParaRPr lang="de-DE">
            <a:latin typeface="Franklin Gothic Book" panose="020B0503020102020204" pitchFamily="34" charset="0"/>
          </a:endParaRPr>
        </a:p>
      </dgm:t>
    </dgm:pt>
    <dgm:pt modelId="{1C70495C-A30E-4016-A613-3A2912BD53A5}" type="sibTrans" cxnId="{B427844F-27A8-4D30-80BB-0B8767F4A8CC}">
      <dgm:prSet/>
      <dgm:spPr/>
      <dgm:t>
        <a:bodyPr/>
        <a:lstStyle/>
        <a:p>
          <a:endParaRPr lang="de-DE">
            <a:latin typeface="Franklin Gothic Book" panose="020B0503020102020204" pitchFamily="34" charset="0"/>
          </a:endParaRPr>
        </a:p>
      </dgm:t>
    </dgm:pt>
    <dgm:pt modelId="{FEC327BC-6A90-49E3-9974-2F95BE6861AF}">
      <dgm:prSet phldrT="[Text]"/>
      <dgm:spPr/>
      <dgm:t>
        <a:bodyPr/>
        <a:lstStyle/>
        <a:p>
          <a:r>
            <a:rPr lang="de-DE" dirty="0">
              <a:latin typeface="Franklin Gothic Book" panose="020B0503020102020204" pitchFamily="34" charset="0"/>
            </a:rPr>
            <a:t>Sprache</a:t>
          </a:r>
        </a:p>
      </dgm:t>
    </dgm:pt>
    <dgm:pt modelId="{472E8DCF-0826-4B60-8E08-339DFE0934E4}" type="parTrans" cxnId="{502984E3-E991-4473-A9B9-202BDE3C1039}">
      <dgm:prSet/>
      <dgm:spPr/>
      <dgm:t>
        <a:bodyPr/>
        <a:lstStyle/>
        <a:p>
          <a:endParaRPr lang="de-DE">
            <a:latin typeface="Franklin Gothic Book" panose="020B0503020102020204" pitchFamily="34" charset="0"/>
          </a:endParaRPr>
        </a:p>
      </dgm:t>
    </dgm:pt>
    <dgm:pt modelId="{A880F2E7-2F21-4FA6-B74D-DC49AA8380E5}" type="sibTrans" cxnId="{502984E3-E991-4473-A9B9-202BDE3C1039}">
      <dgm:prSet/>
      <dgm:spPr/>
      <dgm:t>
        <a:bodyPr/>
        <a:lstStyle/>
        <a:p>
          <a:endParaRPr lang="de-DE">
            <a:latin typeface="Franklin Gothic Book" panose="020B0503020102020204" pitchFamily="34" charset="0"/>
          </a:endParaRPr>
        </a:p>
      </dgm:t>
    </dgm:pt>
    <dgm:pt modelId="{0638F4E5-C045-4F56-96A0-D01D96913030}">
      <dgm:prSet phldrT="[Text]"/>
      <dgm:spPr/>
      <dgm:t>
        <a:bodyPr/>
        <a:lstStyle/>
        <a:p>
          <a:r>
            <a:rPr lang="de-DE" dirty="0">
              <a:latin typeface="Franklin Gothic Book" panose="020B0503020102020204" pitchFamily="34" charset="0"/>
            </a:rPr>
            <a:t>Verhalten</a:t>
          </a:r>
        </a:p>
      </dgm:t>
    </dgm:pt>
    <dgm:pt modelId="{1B223313-572D-47BA-9E1C-BBAD6CEEF52A}" type="parTrans" cxnId="{59E9B234-B99A-4867-903B-3A72FE18BB7F}">
      <dgm:prSet/>
      <dgm:spPr/>
      <dgm:t>
        <a:bodyPr/>
        <a:lstStyle/>
        <a:p>
          <a:endParaRPr lang="de-DE">
            <a:latin typeface="Franklin Gothic Book" panose="020B0503020102020204" pitchFamily="34" charset="0"/>
          </a:endParaRPr>
        </a:p>
      </dgm:t>
    </dgm:pt>
    <dgm:pt modelId="{0F6D1BBD-3D02-4BAB-9EFA-52EC0481CDDF}" type="sibTrans" cxnId="{59E9B234-B99A-4867-903B-3A72FE18BB7F}">
      <dgm:prSet/>
      <dgm:spPr/>
      <dgm:t>
        <a:bodyPr/>
        <a:lstStyle/>
        <a:p>
          <a:endParaRPr lang="de-DE">
            <a:latin typeface="Franklin Gothic Book" panose="020B0503020102020204" pitchFamily="34" charset="0"/>
          </a:endParaRPr>
        </a:p>
      </dgm:t>
    </dgm:pt>
    <dgm:pt modelId="{293C231D-8E6D-40BE-AB85-D9CFB2E5140D}">
      <dgm:prSet phldrT="[Text]"/>
      <dgm:spPr/>
      <dgm:t>
        <a:bodyPr/>
        <a:lstStyle/>
        <a:p>
          <a:r>
            <a:rPr lang="de-DE" dirty="0">
              <a:latin typeface="Franklin Gothic Book" panose="020B0503020102020204" pitchFamily="34" charset="0"/>
            </a:rPr>
            <a:t>Mengen und Zahlen</a:t>
          </a:r>
        </a:p>
      </dgm:t>
    </dgm:pt>
    <dgm:pt modelId="{973CEFA4-CBFF-4CD1-BDB6-67F2A8C4B976}" type="parTrans" cxnId="{960786B2-89DF-477A-9034-9E76A77FF519}">
      <dgm:prSet/>
      <dgm:spPr/>
      <dgm:t>
        <a:bodyPr/>
        <a:lstStyle/>
        <a:p>
          <a:endParaRPr lang="de-DE">
            <a:latin typeface="Franklin Gothic Book" panose="020B0503020102020204" pitchFamily="34" charset="0"/>
          </a:endParaRPr>
        </a:p>
      </dgm:t>
    </dgm:pt>
    <dgm:pt modelId="{2C576CAD-09A4-441B-BB35-16821FFCDD51}" type="sibTrans" cxnId="{960786B2-89DF-477A-9034-9E76A77FF519}">
      <dgm:prSet/>
      <dgm:spPr/>
      <dgm:t>
        <a:bodyPr/>
        <a:lstStyle/>
        <a:p>
          <a:endParaRPr lang="de-DE">
            <a:latin typeface="Franklin Gothic Book" panose="020B0503020102020204" pitchFamily="34" charset="0"/>
          </a:endParaRPr>
        </a:p>
      </dgm:t>
    </dgm:pt>
    <dgm:pt modelId="{4D8AF76A-BC4B-4FF1-8767-0B439CA43234}">
      <dgm:prSet/>
      <dgm:spPr/>
      <dgm:t>
        <a:bodyPr/>
        <a:lstStyle/>
        <a:p>
          <a:r>
            <a:rPr lang="de-DE" dirty="0">
              <a:latin typeface="Franklin Gothic Book" panose="020B0503020102020204" pitchFamily="34" charset="0"/>
            </a:rPr>
            <a:t>Gedächtnis</a:t>
          </a:r>
        </a:p>
      </dgm:t>
    </dgm:pt>
    <dgm:pt modelId="{6D3CF927-1649-4990-8CD9-099A3E037051}" type="parTrans" cxnId="{4C17E9C6-7A0F-4304-B067-37A5766109D2}">
      <dgm:prSet/>
      <dgm:spPr/>
      <dgm:t>
        <a:bodyPr/>
        <a:lstStyle/>
        <a:p>
          <a:endParaRPr lang="de-DE">
            <a:latin typeface="Franklin Gothic Book" panose="020B0503020102020204" pitchFamily="34" charset="0"/>
          </a:endParaRPr>
        </a:p>
      </dgm:t>
    </dgm:pt>
    <dgm:pt modelId="{860EB997-38C4-4B2B-B842-6B67C095E2E0}" type="sibTrans" cxnId="{4C17E9C6-7A0F-4304-B067-37A5766109D2}">
      <dgm:prSet/>
      <dgm:spPr/>
      <dgm:t>
        <a:bodyPr/>
        <a:lstStyle/>
        <a:p>
          <a:endParaRPr lang="de-DE">
            <a:latin typeface="Franklin Gothic Book" panose="020B0503020102020204" pitchFamily="34" charset="0"/>
          </a:endParaRPr>
        </a:p>
      </dgm:t>
    </dgm:pt>
    <dgm:pt modelId="{CE401EB3-6E52-45B0-AA89-FABDAFEF2FE4}" type="pres">
      <dgm:prSet presAssocID="{63064372-E4B0-441F-A7EF-6CEDC0F19BA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BDA7993-4FBF-4D54-A4C7-83EC0D897B48}" type="pres">
      <dgm:prSet presAssocID="{B09CA274-370D-40CF-BAC9-5CA55A63E62B}" presName="centerShape" presStyleLbl="node0" presStyleIdx="0" presStyleCnt="1" custScaleX="138987" custScaleY="115602"/>
      <dgm:spPr/>
    </dgm:pt>
    <dgm:pt modelId="{531FB5C5-3B1A-40F3-BAA9-9CB98F3D0E1A}" type="pres">
      <dgm:prSet presAssocID="{F0E8383C-C6B3-496B-8941-F0A7EFFB87A7}" presName="node" presStyleLbl="node1" presStyleIdx="0" presStyleCnt="5">
        <dgm:presLayoutVars>
          <dgm:bulletEnabled val="1"/>
        </dgm:presLayoutVars>
      </dgm:prSet>
      <dgm:spPr/>
    </dgm:pt>
    <dgm:pt modelId="{5A6CB37E-DC2B-4AF5-AFAE-9873CCAF2C5C}" type="pres">
      <dgm:prSet presAssocID="{F0E8383C-C6B3-496B-8941-F0A7EFFB87A7}" presName="dummy" presStyleCnt="0"/>
      <dgm:spPr/>
    </dgm:pt>
    <dgm:pt modelId="{89E551E0-388F-4C11-BD55-FBB8A035BE85}" type="pres">
      <dgm:prSet presAssocID="{1C70495C-A30E-4016-A613-3A2912BD53A5}" presName="sibTrans" presStyleLbl="sibTrans2D1" presStyleIdx="0" presStyleCnt="5"/>
      <dgm:spPr/>
    </dgm:pt>
    <dgm:pt modelId="{36BA5D1E-9022-4D5A-9610-EBADB9E655F7}" type="pres">
      <dgm:prSet presAssocID="{FEC327BC-6A90-49E3-9974-2F95BE6861AF}" presName="node" presStyleLbl="node1" presStyleIdx="1" presStyleCnt="5">
        <dgm:presLayoutVars>
          <dgm:bulletEnabled val="1"/>
        </dgm:presLayoutVars>
      </dgm:prSet>
      <dgm:spPr/>
    </dgm:pt>
    <dgm:pt modelId="{BC8127A1-310C-4557-94D6-F8EF97202FAA}" type="pres">
      <dgm:prSet presAssocID="{FEC327BC-6A90-49E3-9974-2F95BE6861AF}" presName="dummy" presStyleCnt="0"/>
      <dgm:spPr/>
    </dgm:pt>
    <dgm:pt modelId="{73595F08-C4F4-4BFB-AE4B-D0EB3B57A79E}" type="pres">
      <dgm:prSet presAssocID="{A880F2E7-2F21-4FA6-B74D-DC49AA8380E5}" presName="sibTrans" presStyleLbl="sibTrans2D1" presStyleIdx="1" presStyleCnt="5"/>
      <dgm:spPr/>
    </dgm:pt>
    <dgm:pt modelId="{B7DD0AD3-2195-498F-A30E-EBADFB5A3B0F}" type="pres">
      <dgm:prSet presAssocID="{0638F4E5-C045-4F56-96A0-D01D96913030}" presName="node" presStyleLbl="node1" presStyleIdx="2" presStyleCnt="5" custRadScaleRad="99251">
        <dgm:presLayoutVars>
          <dgm:bulletEnabled val="1"/>
        </dgm:presLayoutVars>
      </dgm:prSet>
      <dgm:spPr/>
    </dgm:pt>
    <dgm:pt modelId="{0552083F-5AF6-42A7-B1B6-40FF5304A9C8}" type="pres">
      <dgm:prSet presAssocID="{0638F4E5-C045-4F56-96A0-D01D96913030}" presName="dummy" presStyleCnt="0"/>
      <dgm:spPr/>
    </dgm:pt>
    <dgm:pt modelId="{28F629F2-89B9-469B-9AE1-3C6626BB77A4}" type="pres">
      <dgm:prSet presAssocID="{0F6D1BBD-3D02-4BAB-9EFA-52EC0481CDDF}" presName="sibTrans" presStyleLbl="sibTrans2D1" presStyleIdx="2" presStyleCnt="5"/>
      <dgm:spPr/>
    </dgm:pt>
    <dgm:pt modelId="{AAB1C679-4019-405A-BD55-73535791FBE1}" type="pres">
      <dgm:prSet presAssocID="{293C231D-8E6D-40BE-AB85-D9CFB2E5140D}" presName="node" presStyleLbl="node1" presStyleIdx="3" presStyleCnt="5">
        <dgm:presLayoutVars>
          <dgm:bulletEnabled val="1"/>
        </dgm:presLayoutVars>
      </dgm:prSet>
      <dgm:spPr/>
    </dgm:pt>
    <dgm:pt modelId="{2209E740-0B40-4EC7-B883-EC6495CB3EAE}" type="pres">
      <dgm:prSet presAssocID="{293C231D-8E6D-40BE-AB85-D9CFB2E5140D}" presName="dummy" presStyleCnt="0"/>
      <dgm:spPr/>
    </dgm:pt>
    <dgm:pt modelId="{C00BE69A-EB66-4CDB-A82A-A4C6A705E4CE}" type="pres">
      <dgm:prSet presAssocID="{2C576CAD-09A4-441B-BB35-16821FFCDD51}" presName="sibTrans" presStyleLbl="sibTrans2D1" presStyleIdx="3" presStyleCnt="5"/>
      <dgm:spPr/>
    </dgm:pt>
    <dgm:pt modelId="{5E49519F-C69A-4686-8933-191B934D7189}" type="pres">
      <dgm:prSet presAssocID="{4D8AF76A-BC4B-4FF1-8767-0B439CA43234}" presName="node" presStyleLbl="node1" presStyleIdx="4" presStyleCnt="5" custRadScaleRad="2921501" custRadScaleInc="647621">
        <dgm:presLayoutVars>
          <dgm:bulletEnabled val="1"/>
        </dgm:presLayoutVars>
      </dgm:prSet>
      <dgm:spPr/>
    </dgm:pt>
    <dgm:pt modelId="{9D537D02-6850-4141-9584-E0FAD51AF662}" type="pres">
      <dgm:prSet presAssocID="{4D8AF76A-BC4B-4FF1-8767-0B439CA43234}" presName="dummy" presStyleCnt="0"/>
      <dgm:spPr/>
    </dgm:pt>
    <dgm:pt modelId="{03B3CA44-D10A-455C-B1DF-3403608A37BB}" type="pres">
      <dgm:prSet presAssocID="{860EB997-38C4-4B2B-B842-6B67C095E2E0}" presName="sibTrans" presStyleLbl="sibTrans2D1" presStyleIdx="4" presStyleCnt="5"/>
      <dgm:spPr/>
    </dgm:pt>
  </dgm:ptLst>
  <dgm:cxnLst>
    <dgm:cxn modelId="{DA070804-6787-443B-BAA1-E64563D3EF65}" type="presOf" srcId="{293C231D-8E6D-40BE-AB85-D9CFB2E5140D}" destId="{AAB1C679-4019-405A-BD55-73535791FBE1}" srcOrd="0" destOrd="0" presId="urn:microsoft.com/office/officeart/2005/8/layout/radial6"/>
    <dgm:cxn modelId="{76EF5A20-3ECD-43DE-A83C-3FEA8C4BD16A}" type="presOf" srcId="{B09CA274-370D-40CF-BAC9-5CA55A63E62B}" destId="{1BDA7993-4FBF-4D54-A4C7-83EC0D897B48}" srcOrd="0" destOrd="0" presId="urn:microsoft.com/office/officeart/2005/8/layout/radial6"/>
    <dgm:cxn modelId="{0C306F21-AAFD-4DB5-AFFE-563A5483B097}" type="presOf" srcId="{2C576CAD-09A4-441B-BB35-16821FFCDD51}" destId="{C00BE69A-EB66-4CDB-A82A-A4C6A705E4CE}" srcOrd="0" destOrd="0" presId="urn:microsoft.com/office/officeart/2005/8/layout/radial6"/>
    <dgm:cxn modelId="{64DD5122-B188-4038-842F-8E8FD1F1DBB5}" type="presOf" srcId="{FEC327BC-6A90-49E3-9974-2F95BE6861AF}" destId="{36BA5D1E-9022-4D5A-9610-EBADB9E655F7}" srcOrd="0" destOrd="0" presId="urn:microsoft.com/office/officeart/2005/8/layout/radial6"/>
    <dgm:cxn modelId="{59E9B234-B99A-4867-903B-3A72FE18BB7F}" srcId="{B09CA274-370D-40CF-BAC9-5CA55A63E62B}" destId="{0638F4E5-C045-4F56-96A0-D01D96913030}" srcOrd="2" destOrd="0" parTransId="{1B223313-572D-47BA-9E1C-BBAD6CEEF52A}" sibTransId="{0F6D1BBD-3D02-4BAB-9EFA-52EC0481CDDF}"/>
    <dgm:cxn modelId="{674DDF37-9952-40B4-AC9E-080E3464E46C}" type="presOf" srcId="{0638F4E5-C045-4F56-96A0-D01D96913030}" destId="{B7DD0AD3-2195-498F-A30E-EBADFB5A3B0F}" srcOrd="0" destOrd="0" presId="urn:microsoft.com/office/officeart/2005/8/layout/radial6"/>
    <dgm:cxn modelId="{BDE2BC39-85D3-40AE-B0B4-9EED5A4BE762}" srcId="{63064372-E4B0-441F-A7EF-6CEDC0F19BA8}" destId="{B09CA274-370D-40CF-BAC9-5CA55A63E62B}" srcOrd="0" destOrd="0" parTransId="{F5AB4674-7F88-4A6B-A5A5-1A7A9D0AA203}" sibTransId="{064D93CF-4AF8-4B9D-9381-65D6D626C6FD}"/>
    <dgm:cxn modelId="{B427844F-27A8-4D30-80BB-0B8767F4A8CC}" srcId="{B09CA274-370D-40CF-BAC9-5CA55A63E62B}" destId="{F0E8383C-C6B3-496B-8941-F0A7EFFB87A7}" srcOrd="0" destOrd="0" parTransId="{A726C7B6-5399-4974-89DF-44D82AD51CE3}" sibTransId="{1C70495C-A30E-4016-A613-3A2912BD53A5}"/>
    <dgm:cxn modelId="{A5ADB688-9774-426F-8B96-7BE7CC4BE06C}" type="presOf" srcId="{1C70495C-A30E-4016-A613-3A2912BD53A5}" destId="{89E551E0-388F-4C11-BD55-FBB8A035BE85}" srcOrd="0" destOrd="0" presId="urn:microsoft.com/office/officeart/2005/8/layout/radial6"/>
    <dgm:cxn modelId="{D48EE690-FF75-41EA-8885-FA02492EDEFF}" type="presOf" srcId="{0F6D1BBD-3D02-4BAB-9EFA-52EC0481CDDF}" destId="{28F629F2-89B9-469B-9AE1-3C6626BB77A4}" srcOrd="0" destOrd="0" presId="urn:microsoft.com/office/officeart/2005/8/layout/radial6"/>
    <dgm:cxn modelId="{D6253EA4-53CC-4F4D-A45E-585CDA72D1E5}" type="presOf" srcId="{F0E8383C-C6B3-496B-8941-F0A7EFFB87A7}" destId="{531FB5C5-3B1A-40F3-BAA9-9CB98F3D0E1A}" srcOrd="0" destOrd="0" presId="urn:microsoft.com/office/officeart/2005/8/layout/radial6"/>
    <dgm:cxn modelId="{960786B2-89DF-477A-9034-9E76A77FF519}" srcId="{B09CA274-370D-40CF-BAC9-5CA55A63E62B}" destId="{293C231D-8E6D-40BE-AB85-D9CFB2E5140D}" srcOrd="3" destOrd="0" parTransId="{973CEFA4-CBFF-4CD1-BDB6-67F2A8C4B976}" sibTransId="{2C576CAD-09A4-441B-BB35-16821FFCDD51}"/>
    <dgm:cxn modelId="{9B948AC6-D7A2-490B-8CEF-CB506D5448C1}" type="presOf" srcId="{A880F2E7-2F21-4FA6-B74D-DC49AA8380E5}" destId="{73595F08-C4F4-4BFB-AE4B-D0EB3B57A79E}" srcOrd="0" destOrd="0" presId="urn:microsoft.com/office/officeart/2005/8/layout/radial6"/>
    <dgm:cxn modelId="{4C17E9C6-7A0F-4304-B067-37A5766109D2}" srcId="{B09CA274-370D-40CF-BAC9-5CA55A63E62B}" destId="{4D8AF76A-BC4B-4FF1-8767-0B439CA43234}" srcOrd="4" destOrd="0" parTransId="{6D3CF927-1649-4990-8CD9-099A3E037051}" sibTransId="{860EB997-38C4-4B2B-B842-6B67C095E2E0}"/>
    <dgm:cxn modelId="{78854ECB-2783-4E2A-9A18-C5B7BFEE5D5A}" type="presOf" srcId="{4D8AF76A-BC4B-4FF1-8767-0B439CA43234}" destId="{5E49519F-C69A-4686-8933-191B934D7189}" srcOrd="0" destOrd="0" presId="urn:microsoft.com/office/officeart/2005/8/layout/radial6"/>
    <dgm:cxn modelId="{739801CF-9721-4101-97E7-01742E9B7262}" type="presOf" srcId="{860EB997-38C4-4B2B-B842-6B67C095E2E0}" destId="{03B3CA44-D10A-455C-B1DF-3403608A37BB}" srcOrd="0" destOrd="0" presId="urn:microsoft.com/office/officeart/2005/8/layout/radial6"/>
    <dgm:cxn modelId="{502984E3-E991-4473-A9B9-202BDE3C1039}" srcId="{B09CA274-370D-40CF-BAC9-5CA55A63E62B}" destId="{FEC327BC-6A90-49E3-9974-2F95BE6861AF}" srcOrd="1" destOrd="0" parTransId="{472E8DCF-0826-4B60-8E08-339DFE0934E4}" sibTransId="{A880F2E7-2F21-4FA6-B74D-DC49AA8380E5}"/>
    <dgm:cxn modelId="{FCF203EF-AFE7-4059-9634-182738F3B1E6}" type="presOf" srcId="{63064372-E4B0-441F-A7EF-6CEDC0F19BA8}" destId="{CE401EB3-6E52-45B0-AA89-FABDAFEF2FE4}" srcOrd="0" destOrd="0" presId="urn:microsoft.com/office/officeart/2005/8/layout/radial6"/>
    <dgm:cxn modelId="{D4B6C4A1-99D8-4AC6-95DE-4C2337254CA5}" type="presParOf" srcId="{CE401EB3-6E52-45B0-AA89-FABDAFEF2FE4}" destId="{1BDA7993-4FBF-4D54-A4C7-83EC0D897B48}" srcOrd="0" destOrd="0" presId="urn:microsoft.com/office/officeart/2005/8/layout/radial6"/>
    <dgm:cxn modelId="{52DAC05B-F4B0-4394-B9AD-DEFE9CF4949F}" type="presParOf" srcId="{CE401EB3-6E52-45B0-AA89-FABDAFEF2FE4}" destId="{531FB5C5-3B1A-40F3-BAA9-9CB98F3D0E1A}" srcOrd="1" destOrd="0" presId="urn:microsoft.com/office/officeart/2005/8/layout/radial6"/>
    <dgm:cxn modelId="{6C129102-9523-4D3A-B32D-8DCCD034838B}" type="presParOf" srcId="{CE401EB3-6E52-45B0-AA89-FABDAFEF2FE4}" destId="{5A6CB37E-DC2B-4AF5-AFAE-9873CCAF2C5C}" srcOrd="2" destOrd="0" presId="urn:microsoft.com/office/officeart/2005/8/layout/radial6"/>
    <dgm:cxn modelId="{ACE5C5F9-D549-4638-963A-1B7484EA4F15}" type="presParOf" srcId="{CE401EB3-6E52-45B0-AA89-FABDAFEF2FE4}" destId="{89E551E0-388F-4C11-BD55-FBB8A035BE85}" srcOrd="3" destOrd="0" presId="urn:microsoft.com/office/officeart/2005/8/layout/radial6"/>
    <dgm:cxn modelId="{9AEFEEA0-6048-4FF3-A002-D5E910E08217}" type="presParOf" srcId="{CE401EB3-6E52-45B0-AA89-FABDAFEF2FE4}" destId="{36BA5D1E-9022-4D5A-9610-EBADB9E655F7}" srcOrd="4" destOrd="0" presId="urn:microsoft.com/office/officeart/2005/8/layout/radial6"/>
    <dgm:cxn modelId="{352FEC86-2BEF-4337-ABD3-4CBF125C4A0B}" type="presParOf" srcId="{CE401EB3-6E52-45B0-AA89-FABDAFEF2FE4}" destId="{BC8127A1-310C-4557-94D6-F8EF97202FAA}" srcOrd="5" destOrd="0" presId="urn:microsoft.com/office/officeart/2005/8/layout/radial6"/>
    <dgm:cxn modelId="{D113EB6E-7BE8-4C71-AB1A-E64F6F9DFB95}" type="presParOf" srcId="{CE401EB3-6E52-45B0-AA89-FABDAFEF2FE4}" destId="{73595F08-C4F4-4BFB-AE4B-D0EB3B57A79E}" srcOrd="6" destOrd="0" presId="urn:microsoft.com/office/officeart/2005/8/layout/radial6"/>
    <dgm:cxn modelId="{6715E409-DF27-4FD3-8EC7-297D81C67568}" type="presParOf" srcId="{CE401EB3-6E52-45B0-AA89-FABDAFEF2FE4}" destId="{B7DD0AD3-2195-498F-A30E-EBADFB5A3B0F}" srcOrd="7" destOrd="0" presId="urn:microsoft.com/office/officeart/2005/8/layout/radial6"/>
    <dgm:cxn modelId="{B7D730BD-F370-434B-A298-5EC3D8F6E34B}" type="presParOf" srcId="{CE401EB3-6E52-45B0-AA89-FABDAFEF2FE4}" destId="{0552083F-5AF6-42A7-B1B6-40FF5304A9C8}" srcOrd="8" destOrd="0" presId="urn:microsoft.com/office/officeart/2005/8/layout/radial6"/>
    <dgm:cxn modelId="{B527128D-30CF-476F-ADD1-4F67D5A0F922}" type="presParOf" srcId="{CE401EB3-6E52-45B0-AA89-FABDAFEF2FE4}" destId="{28F629F2-89B9-469B-9AE1-3C6626BB77A4}" srcOrd="9" destOrd="0" presId="urn:microsoft.com/office/officeart/2005/8/layout/radial6"/>
    <dgm:cxn modelId="{6032E5B9-677A-4281-9CB4-D81B6E3BD33A}" type="presParOf" srcId="{CE401EB3-6E52-45B0-AA89-FABDAFEF2FE4}" destId="{AAB1C679-4019-405A-BD55-73535791FBE1}" srcOrd="10" destOrd="0" presId="urn:microsoft.com/office/officeart/2005/8/layout/radial6"/>
    <dgm:cxn modelId="{E2EFFBAD-4E52-46A3-9B34-6F4F5E83B394}" type="presParOf" srcId="{CE401EB3-6E52-45B0-AA89-FABDAFEF2FE4}" destId="{2209E740-0B40-4EC7-B883-EC6495CB3EAE}" srcOrd="11" destOrd="0" presId="urn:microsoft.com/office/officeart/2005/8/layout/radial6"/>
    <dgm:cxn modelId="{D3021A15-8E9C-482B-81BC-37F2B433E393}" type="presParOf" srcId="{CE401EB3-6E52-45B0-AA89-FABDAFEF2FE4}" destId="{C00BE69A-EB66-4CDB-A82A-A4C6A705E4CE}" srcOrd="12" destOrd="0" presId="urn:microsoft.com/office/officeart/2005/8/layout/radial6"/>
    <dgm:cxn modelId="{F3E884ED-D575-4C28-AB88-8DB11887888E}" type="presParOf" srcId="{CE401EB3-6E52-45B0-AA89-FABDAFEF2FE4}" destId="{5E49519F-C69A-4686-8933-191B934D7189}" srcOrd="13" destOrd="0" presId="urn:microsoft.com/office/officeart/2005/8/layout/radial6"/>
    <dgm:cxn modelId="{C3039D65-CB8D-4E35-9C93-0FBF894116AB}" type="presParOf" srcId="{CE401EB3-6E52-45B0-AA89-FABDAFEF2FE4}" destId="{9D537D02-6850-4141-9584-E0FAD51AF662}" srcOrd="14" destOrd="0" presId="urn:microsoft.com/office/officeart/2005/8/layout/radial6"/>
    <dgm:cxn modelId="{4FA51B50-3003-4A83-934E-6DB70AAB3557}" type="presParOf" srcId="{CE401EB3-6E52-45B0-AA89-FABDAFEF2FE4}" destId="{03B3CA44-D10A-455C-B1DF-3403608A37BB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064372-E4B0-441F-A7EF-6CEDC0F19BA8}" type="doc">
      <dgm:prSet loTypeId="urn:microsoft.com/office/officeart/2005/8/layout/radial6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DE"/>
        </a:p>
      </dgm:t>
    </dgm:pt>
    <dgm:pt modelId="{F0E8383C-C6B3-496B-8941-F0A7EFFB87A7}">
      <dgm:prSet phldrT="[Text]"/>
      <dgm:spPr/>
      <dgm:t>
        <a:bodyPr/>
        <a:lstStyle/>
        <a:p>
          <a:r>
            <a:rPr lang="de-DE" dirty="0">
              <a:latin typeface="Franklin Gothic Book" panose="020B0503020102020204" pitchFamily="34" charset="0"/>
            </a:rPr>
            <a:t>Grob- und Feinmotorik</a:t>
          </a:r>
        </a:p>
      </dgm:t>
    </dgm:pt>
    <dgm:pt modelId="{A726C7B6-5399-4974-89DF-44D82AD51CE3}" type="parTrans" cxnId="{B427844F-27A8-4D30-80BB-0B8767F4A8CC}">
      <dgm:prSet/>
      <dgm:spPr/>
      <dgm:t>
        <a:bodyPr/>
        <a:lstStyle/>
        <a:p>
          <a:endParaRPr lang="de-DE">
            <a:latin typeface="Franklin Gothic Book" panose="020B0503020102020204" pitchFamily="34" charset="0"/>
          </a:endParaRPr>
        </a:p>
      </dgm:t>
    </dgm:pt>
    <dgm:pt modelId="{1C70495C-A30E-4016-A613-3A2912BD53A5}" type="sibTrans" cxnId="{B427844F-27A8-4D30-80BB-0B8767F4A8CC}">
      <dgm:prSet/>
      <dgm:spPr/>
      <dgm:t>
        <a:bodyPr/>
        <a:lstStyle/>
        <a:p>
          <a:endParaRPr lang="de-DE">
            <a:latin typeface="Franklin Gothic Book" panose="020B0503020102020204" pitchFamily="34" charset="0"/>
          </a:endParaRPr>
        </a:p>
      </dgm:t>
    </dgm:pt>
    <dgm:pt modelId="{FEC327BC-6A90-49E3-9974-2F95BE6861AF}">
      <dgm:prSet phldrT="[Text]"/>
      <dgm:spPr/>
      <dgm:t>
        <a:bodyPr/>
        <a:lstStyle/>
        <a:p>
          <a:r>
            <a:rPr lang="de-DE" dirty="0">
              <a:latin typeface="Franklin Gothic Book" panose="020B0503020102020204" pitchFamily="34" charset="0"/>
            </a:rPr>
            <a:t>Sprache</a:t>
          </a:r>
        </a:p>
      </dgm:t>
    </dgm:pt>
    <dgm:pt modelId="{472E8DCF-0826-4B60-8E08-339DFE0934E4}" type="parTrans" cxnId="{502984E3-E991-4473-A9B9-202BDE3C1039}">
      <dgm:prSet/>
      <dgm:spPr/>
      <dgm:t>
        <a:bodyPr/>
        <a:lstStyle/>
        <a:p>
          <a:endParaRPr lang="de-DE">
            <a:latin typeface="Franklin Gothic Book" panose="020B0503020102020204" pitchFamily="34" charset="0"/>
          </a:endParaRPr>
        </a:p>
      </dgm:t>
    </dgm:pt>
    <dgm:pt modelId="{A880F2E7-2F21-4FA6-B74D-DC49AA8380E5}" type="sibTrans" cxnId="{502984E3-E991-4473-A9B9-202BDE3C1039}">
      <dgm:prSet/>
      <dgm:spPr/>
      <dgm:t>
        <a:bodyPr/>
        <a:lstStyle/>
        <a:p>
          <a:endParaRPr lang="de-DE">
            <a:latin typeface="Franklin Gothic Book" panose="020B0503020102020204" pitchFamily="34" charset="0"/>
          </a:endParaRPr>
        </a:p>
      </dgm:t>
    </dgm:pt>
    <dgm:pt modelId="{0638F4E5-C045-4F56-96A0-D01D96913030}">
      <dgm:prSet phldrT="[Text]"/>
      <dgm:spPr/>
      <dgm:t>
        <a:bodyPr/>
        <a:lstStyle/>
        <a:p>
          <a:r>
            <a:rPr lang="de-DE" dirty="0">
              <a:latin typeface="Franklin Gothic Book" panose="020B0503020102020204" pitchFamily="34" charset="0"/>
            </a:rPr>
            <a:t>Verhalten</a:t>
          </a:r>
        </a:p>
      </dgm:t>
    </dgm:pt>
    <dgm:pt modelId="{1B223313-572D-47BA-9E1C-BBAD6CEEF52A}" type="parTrans" cxnId="{59E9B234-B99A-4867-903B-3A72FE18BB7F}">
      <dgm:prSet/>
      <dgm:spPr/>
      <dgm:t>
        <a:bodyPr/>
        <a:lstStyle/>
        <a:p>
          <a:endParaRPr lang="de-DE">
            <a:latin typeface="Franklin Gothic Book" panose="020B0503020102020204" pitchFamily="34" charset="0"/>
          </a:endParaRPr>
        </a:p>
      </dgm:t>
    </dgm:pt>
    <dgm:pt modelId="{0F6D1BBD-3D02-4BAB-9EFA-52EC0481CDDF}" type="sibTrans" cxnId="{59E9B234-B99A-4867-903B-3A72FE18BB7F}">
      <dgm:prSet/>
      <dgm:spPr/>
      <dgm:t>
        <a:bodyPr/>
        <a:lstStyle/>
        <a:p>
          <a:endParaRPr lang="de-DE">
            <a:latin typeface="Franklin Gothic Book" panose="020B0503020102020204" pitchFamily="34" charset="0"/>
          </a:endParaRPr>
        </a:p>
      </dgm:t>
    </dgm:pt>
    <dgm:pt modelId="{293C231D-8E6D-40BE-AB85-D9CFB2E5140D}">
      <dgm:prSet phldrT="[Text]"/>
      <dgm:spPr/>
      <dgm:t>
        <a:bodyPr/>
        <a:lstStyle/>
        <a:p>
          <a:r>
            <a:rPr lang="de-DE" dirty="0">
              <a:latin typeface="Franklin Gothic Book" panose="020B0503020102020204" pitchFamily="34" charset="0"/>
            </a:rPr>
            <a:t>Mengen und Zahlen</a:t>
          </a:r>
        </a:p>
      </dgm:t>
    </dgm:pt>
    <dgm:pt modelId="{973CEFA4-CBFF-4CD1-BDB6-67F2A8C4B976}" type="parTrans" cxnId="{960786B2-89DF-477A-9034-9E76A77FF519}">
      <dgm:prSet/>
      <dgm:spPr/>
      <dgm:t>
        <a:bodyPr/>
        <a:lstStyle/>
        <a:p>
          <a:endParaRPr lang="de-DE">
            <a:latin typeface="Franklin Gothic Book" panose="020B0503020102020204" pitchFamily="34" charset="0"/>
          </a:endParaRPr>
        </a:p>
      </dgm:t>
    </dgm:pt>
    <dgm:pt modelId="{2C576CAD-09A4-441B-BB35-16821FFCDD51}" type="sibTrans" cxnId="{960786B2-89DF-477A-9034-9E76A77FF519}">
      <dgm:prSet/>
      <dgm:spPr/>
      <dgm:t>
        <a:bodyPr/>
        <a:lstStyle/>
        <a:p>
          <a:endParaRPr lang="de-DE">
            <a:latin typeface="Franklin Gothic Book" panose="020B0503020102020204" pitchFamily="34" charset="0"/>
          </a:endParaRPr>
        </a:p>
      </dgm:t>
    </dgm:pt>
    <dgm:pt modelId="{4D8AF76A-BC4B-4FF1-8767-0B439CA43234}">
      <dgm:prSet/>
      <dgm:spPr/>
      <dgm:t>
        <a:bodyPr/>
        <a:lstStyle/>
        <a:p>
          <a:r>
            <a:rPr lang="de-DE" dirty="0">
              <a:latin typeface="Franklin Gothic Book" panose="020B0503020102020204" pitchFamily="34" charset="0"/>
            </a:rPr>
            <a:t>Gedächtnis</a:t>
          </a:r>
        </a:p>
      </dgm:t>
    </dgm:pt>
    <dgm:pt modelId="{6D3CF927-1649-4990-8CD9-099A3E037051}" type="parTrans" cxnId="{4C17E9C6-7A0F-4304-B067-37A5766109D2}">
      <dgm:prSet/>
      <dgm:spPr/>
      <dgm:t>
        <a:bodyPr/>
        <a:lstStyle/>
        <a:p>
          <a:endParaRPr lang="de-DE">
            <a:latin typeface="Franklin Gothic Book" panose="020B0503020102020204" pitchFamily="34" charset="0"/>
          </a:endParaRPr>
        </a:p>
      </dgm:t>
    </dgm:pt>
    <dgm:pt modelId="{860EB997-38C4-4B2B-B842-6B67C095E2E0}" type="sibTrans" cxnId="{4C17E9C6-7A0F-4304-B067-37A5766109D2}">
      <dgm:prSet/>
      <dgm:spPr/>
      <dgm:t>
        <a:bodyPr/>
        <a:lstStyle/>
        <a:p>
          <a:endParaRPr lang="de-DE">
            <a:latin typeface="Franklin Gothic Book" panose="020B0503020102020204" pitchFamily="34" charset="0"/>
          </a:endParaRPr>
        </a:p>
      </dgm:t>
    </dgm:pt>
    <dgm:pt modelId="{B09CA274-370D-40CF-BAC9-5CA55A63E62B}">
      <dgm:prSet phldrT="[Text]"/>
      <dgm:spPr>
        <a:blipFill dpi="0"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e-DE" dirty="0">
            <a:latin typeface="Franklin Gothic Book" panose="020B0503020102020204" pitchFamily="34" charset="0"/>
          </a:endParaRPr>
        </a:p>
      </dgm:t>
    </dgm:pt>
    <dgm:pt modelId="{064D93CF-4AF8-4B9D-9381-65D6D626C6FD}" type="sibTrans" cxnId="{BDE2BC39-85D3-40AE-B0B4-9EED5A4BE762}">
      <dgm:prSet/>
      <dgm:spPr/>
      <dgm:t>
        <a:bodyPr/>
        <a:lstStyle/>
        <a:p>
          <a:endParaRPr lang="de-DE">
            <a:latin typeface="Franklin Gothic Book" panose="020B0503020102020204" pitchFamily="34" charset="0"/>
          </a:endParaRPr>
        </a:p>
      </dgm:t>
    </dgm:pt>
    <dgm:pt modelId="{F5AB4674-7F88-4A6B-A5A5-1A7A9D0AA203}" type="parTrans" cxnId="{BDE2BC39-85D3-40AE-B0B4-9EED5A4BE762}">
      <dgm:prSet/>
      <dgm:spPr/>
      <dgm:t>
        <a:bodyPr/>
        <a:lstStyle/>
        <a:p>
          <a:endParaRPr lang="de-DE">
            <a:latin typeface="Franklin Gothic Book" panose="020B0503020102020204" pitchFamily="34" charset="0"/>
          </a:endParaRPr>
        </a:p>
      </dgm:t>
    </dgm:pt>
    <dgm:pt modelId="{CE401EB3-6E52-45B0-AA89-FABDAFEF2FE4}" type="pres">
      <dgm:prSet presAssocID="{63064372-E4B0-441F-A7EF-6CEDC0F19BA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BDA7993-4FBF-4D54-A4C7-83EC0D897B48}" type="pres">
      <dgm:prSet presAssocID="{B09CA274-370D-40CF-BAC9-5CA55A63E62B}" presName="centerShape" presStyleLbl="node0" presStyleIdx="0" presStyleCnt="1" custFlipVert="1" custFlipHor="1" custScaleX="27129" custScaleY="37240" custLinFactNeighborX="-33060" custLinFactNeighborY="40444"/>
      <dgm:spPr/>
    </dgm:pt>
    <dgm:pt modelId="{531FB5C5-3B1A-40F3-BAA9-9CB98F3D0E1A}" type="pres">
      <dgm:prSet presAssocID="{F0E8383C-C6B3-496B-8941-F0A7EFFB87A7}" presName="node" presStyleLbl="node1" presStyleIdx="0" presStyleCnt="5">
        <dgm:presLayoutVars>
          <dgm:bulletEnabled val="1"/>
        </dgm:presLayoutVars>
      </dgm:prSet>
      <dgm:spPr/>
    </dgm:pt>
    <dgm:pt modelId="{5A6CB37E-DC2B-4AF5-AFAE-9873CCAF2C5C}" type="pres">
      <dgm:prSet presAssocID="{F0E8383C-C6B3-496B-8941-F0A7EFFB87A7}" presName="dummy" presStyleCnt="0"/>
      <dgm:spPr/>
    </dgm:pt>
    <dgm:pt modelId="{89E551E0-388F-4C11-BD55-FBB8A035BE85}" type="pres">
      <dgm:prSet presAssocID="{1C70495C-A30E-4016-A613-3A2912BD53A5}" presName="sibTrans" presStyleLbl="sibTrans2D1" presStyleIdx="0" presStyleCnt="5"/>
      <dgm:spPr/>
    </dgm:pt>
    <dgm:pt modelId="{36BA5D1E-9022-4D5A-9610-EBADB9E655F7}" type="pres">
      <dgm:prSet presAssocID="{FEC327BC-6A90-49E3-9974-2F95BE6861AF}" presName="node" presStyleLbl="node1" presStyleIdx="1" presStyleCnt="5">
        <dgm:presLayoutVars>
          <dgm:bulletEnabled val="1"/>
        </dgm:presLayoutVars>
      </dgm:prSet>
      <dgm:spPr/>
    </dgm:pt>
    <dgm:pt modelId="{BC8127A1-310C-4557-94D6-F8EF97202FAA}" type="pres">
      <dgm:prSet presAssocID="{FEC327BC-6A90-49E3-9974-2F95BE6861AF}" presName="dummy" presStyleCnt="0"/>
      <dgm:spPr/>
    </dgm:pt>
    <dgm:pt modelId="{73595F08-C4F4-4BFB-AE4B-D0EB3B57A79E}" type="pres">
      <dgm:prSet presAssocID="{A880F2E7-2F21-4FA6-B74D-DC49AA8380E5}" presName="sibTrans" presStyleLbl="sibTrans2D1" presStyleIdx="1" presStyleCnt="5"/>
      <dgm:spPr/>
    </dgm:pt>
    <dgm:pt modelId="{B7DD0AD3-2195-498F-A30E-EBADFB5A3B0F}" type="pres">
      <dgm:prSet presAssocID="{0638F4E5-C045-4F56-96A0-D01D96913030}" presName="node" presStyleLbl="node1" presStyleIdx="2" presStyleCnt="5" custRadScaleRad="99251">
        <dgm:presLayoutVars>
          <dgm:bulletEnabled val="1"/>
        </dgm:presLayoutVars>
      </dgm:prSet>
      <dgm:spPr/>
    </dgm:pt>
    <dgm:pt modelId="{0552083F-5AF6-42A7-B1B6-40FF5304A9C8}" type="pres">
      <dgm:prSet presAssocID="{0638F4E5-C045-4F56-96A0-D01D96913030}" presName="dummy" presStyleCnt="0"/>
      <dgm:spPr/>
    </dgm:pt>
    <dgm:pt modelId="{28F629F2-89B9-469B-9AE1-3C6626BB77A4}" type="pres">
      <dgm:prSet presAssocID="{0F6D1BBD-3D02-4BAB-9EFA-52EC0481CDDF}" presName="sibTrans" presStyleLbl="sibTrans2D1" presStyleIdx="2" presStyleCnt="5"/>
      <dgm:spPr/>
    </dgm:pt>
    <dgm:pt modelId="{AAB1C679-4019-405A-BD55-73535791FBE1}" type="pres">
      <dgm:prSet presAssocID="{293C231D-8E6D-40BE-AB85-D9CFB2E5140D}" presName="node" presStyleLbl="node1" presStyleIdx="3" presStyleCnt="5">
        <dgm:presLayoutVars>
          <dgm:bulletEnabled val="1"/>
        </dgm:presLayoutVars>
      </dgm:prSet>
      <dgm:spPr/>
    </dgm:pt>
    <dgm:pt modelId="{2209E740-0B40-4EC7-B883-EC6495CB3EAE}" type="pres">
      <dgm:prSet presAssocID="{293C231D-8E6D-40BE-AB85-D9CFB2E5140D}" presName="dummy" presStyleCnt="0"/>
      <dgm:spPr/>
    </dgm:pt>
    <dgm:pt modelId="{C00BE69A-EB66-4CDB-A82A-A4C6A705E4CE}" type="pres">
      <dgm:prSet presAssocID="{2C576CAD-09A4-441B-BB35-16821FFCDD51}" presName="sibTrans" presStyleLbl="sibTrans2D1" presStyleIdx="3" presStyleCnt="5"/>
      <dgm:spPr/>
    </dgm:pt>
    <dgm:pt modelId="{5E49519F-C69A-4686-8933-191B934D7189}" type="pres">
      <dgm:prSet presAssocID="{4D8AF76A-BC4B-4FF1-8767-0B439CA43234}" presName="node" presStyleLbl="node1" presStyleIdx="4" presStyleCnt="5">
        <dgm:presLayoutVars>
          <dgm:bulletEnabled val="1"/>
        </dgm:presLayoutVars>
      </dgm:prSet>
      <dgm:spPr/>
    </dgm:pt>
    <dgm:pt modelId="{9D537D02-6850-4141-9584-E0FAD51AF662}" type="pres">
      <dgm:prSet presAssocID="{4D8AF76A-BC4B-4FF1-8767-0B439CA43234}" presName="dummy" presStyleCnt="0"/>
      <dgm:spPr/>
    </dgm:pt>
    <dgm:pt modelId="{03B3CA44-D10A-455C-B1DF-3403608A37BB}" type="pres">
      <dgm:prSet presAssocID="{860EB997-38C4-4B2B-B842-6B67C095E2E0}" presName="sibTrans" presStyleLbl="sibTrans2D1" presStyleIdx="4" presStyleCnt="5"/>
      <dgm:spPr/>
    </dgm:pt>
  </dgm:ptLst>
  <dgm:cxnLst>
    <dgm:cxn modelId="{DA070804-6787-443B-BAA1-E64563D3EF65}" type="presOf" srcId="{293C231D-8E6D-40BE-AB85-D9CFB2E5140D}" destId="{AAB1C679-4019-405A-BD55-73535791FBE1}" srcOrd="0" destOrd="0" presId="urn:microsoft.com/office/officeart/2005/8/layout/radial6"/>
    <dgm:cxn modelId="{76EF5A20-3ECD-43DE-A83C-3FEA8C4BD16A}" type="presOf" srcId="{B09CA274-370D-40CF-BAC9-5CA55A63E62B}" destId="{1BDA7993-4FBF-4D54-A4C7-83EC0D897B48}" srcOrd="0" destOrd="0" presId="urn:microsoft.com/office/officeart/2005/8/layout/radial6"/>
    <dgm:cxn modelId="{0C306F21-AAFD-4DB5-AFFE-563A5483B097}" type="presOf" srcId="{2C576CAD-09A4-441B-BB35-16821FFCDD51}" destId="{C00BE69A-EB66-4CDB-A82A-A4C6A705E4CE}" srcOrd="0" destOrd="0" presId="urn:microsoft.com/office/officeart/2005/8/layout/radial6"/>
    <dgm:cxn modelId="{64DD5122-B188-4038-842F-8E8FD1F1DBB5}" type="presOf" srcId="{FEC327BC-6A90-49E3-9974-2F95BE6861AF}" destId="{36BA5D1E-9022-4D5A-9610-EBADB9E655F7}" srcOrd="0" destOrd="0" presId="urn:microsoft.com/office/officeart/2005/8/layout/radial6"/>
    <dgm:cxn modelId="{59E9B234-B99A-4867-903B-3A72FE18BB7F}" srcId="{B09CA274-370D-40CF-BAC9-5CA55A63E62B}" destId="{0638F4E5-C045-4F56-96A0-D01D96913030}" srcOrd="2" destOrd="0" parTransId="{1B223313-572D-47BA-9E1C-BBAD6CEEF52A}" sibTransId="{0F6D1BBD-3D02-4BAB-9EFA-52EC0481CDDF}"/>
    <dgm:cxn modelId="{674DDF37-9952-40B4-AC9E-080E3464E46C}" type="presOf" srcId="{0638F4E5-C045-4F56-96A0-D01D96913030}" destId="{B7DD0AD3-2195-498F-A30E-EBADFB5A3B0F}" srcOrd="0" destOrd="0" presId="urn:microsoft.com/office/officeart/2005/8/layout/radial6"/>
    <dgm:cxn modelId="{BDE2BC39-85D3-40AE-B0B4-9EED5A4BE762}" srcId="{63064372-E4B0-441F-A7EF-6CEDC0F19BA8}" destId="{B09CA274-370D-40CF-BAC9-5CA55A63E62B}" srcOrd="0" destOrd="0" parTransId="{F5AB4674-7F88-4A6B-A5A5-1A7A9D0AA203}" sibTransId="{064D93CF-4AF8-4B9D-9381-65D6D626C6FD}"/>
    <dgm:cxn modelId="{B427844F-27A8-4D30-80BB-0B8767F4A8CC}" srcId="{B09CA274-370D-40CF-BAC9-5CA55A63E62B}" destId="{F0E8383C-C6B3-496B-8941-F0A7EFFB87A7}" srcOrd="0" destOrd="0" parTransId="{A726C7B6-5399-4974-89DF-44D82AD51CE3}" sibTransId="{1C70495C-A30E-4016-A613-3A2912BD53A5}"/>
    <dgm:cxn modelId="{A5ADB688-9774-426F-8B96-7BE7CC4BE06C}" type="presOf" srcId="{1C70495C-A30E-4016-A613-3A2912BD53A5}" destId="{89E551E0-388F-4C11-BD55-FBB8A035BE85}" srcOrd="0" destOrd="0" presId="urn:microsoft.com/office/officeart/2005/8/layout/radial6"/>
    <dgm:cxn modelId="{D48EE690-FF75-41EA-8885-FA02492EDEFF}" type="presOf" srcId="{0F6D1BBD-3D02-4BAB-9EFA-52EC0481CDDF}" destId="{28F629F2-89B9-469B-9AE1-3C6626BB77A4}" srcOrd="0" destOrd="0" presId="urn:microsoft.com/office/officeart/2005/8/layout/radial6"/>
    <dgm:cxn modelId="{D6253EA4-53CC-4F4D-A45E-585CDA72D1E5}" type="presOf" srcId="{F0E8383C-C6B3-496B-8941-F0A7EFFB87A7}" destId="{531FB5C5-3B1A-40F3-BAA9-9CB98F3D0E1A}" srcOrd="0" destOrd="0" presId="urn:microsoft.com/office/officeart/2005/8/layout/radial6"/>
    <dgm:cxn modelId="{960786B2-89DF-477A-9034-9E76A77FF519}" srcId="{B09CA274-370D-40CF-BAC9-5CA55A63E62B}" destId="{293C231D-8E6D-40BE-AB85-D9CFB2E5140D}" srcOrd="3" destOrd="0" parTransId="{973CEFA4-CBFF-4CD1-BDB6-67F2A8C4B976}" sibTransId="{2C576CAD-09A4-441B-BB35-16821FFCDD51}"/>
    <dgm:cxn modelId="{9B948AC6-D7A2-490B-8CEF-CB506D5448C1}" type="presOf" srcId="{A880F2E7-2F21-4FA6-B74D-DC49AA8380E5}" destId="{73595F08-C4F4-4BFB-AE4B-D0EB3B57A79E}" srcOrd="0" destOrd="0" presId="urn:microsoft.com/office/officeart/2005/8/layout/radial6"/>
    <dgm:cxn modelId="{4C17E9C6-7A0F-4304-B067-37A5766109D2}" srcId="{B09CA274-370D-40CF-BAC9-5CA55A63E62B}" destId="{4D8AF76A-BC4B-4FF1-8767-0B439CA43234}" srcOrd="4" destOrd="0" parTransId="{6D3CF927-1649-4990-8CD9-099A3E037051}" sibTransId="{860EB997-38C4-4B2B-B842-6B67C095E2E0}"/>
    <dgm:cxn modelId="{78854ECB-2783-4E2A-9A18-C5B7BFEE5D5A}" type="presOf" srcId="{4D8AF76A-BC4B-4FF1-8767-0B439CA43234}" destId="{5E49519F-C69A-4686-8933-191B934D7189}" srcOrd="0" destOrd="0" presId="urn:microsoft.com/office/officeart/2005/8/layout/radial6"/>
    <dgm:cxn modelId="{739801CF-9721-4101-97E7-01742E9B7262}" type="presOf" srcId="{860EB997-38C4-4B2B-B842-6B67C095E2E0}" destId="{03B3CA44-D10A-455C-B1DF-3403608A37BB}" srcOrd="0" destOrd="0" presId="urn:microsoft.com/office/officeart/2005/8/layout/radial6"/>
    <dgm:cxn modelId="{502984E3-E991-4473-A9B9-202BDE3C1039}" srcId="{B09CA274-370D-40CF-BAC9-5CA55A63E62B}" destId="{FEC327BC-6A90-49E3-9974-2F95BE6861AF}" srcOrd="1" destOrd="0" parTransId="{472E8DCF-0826-4B60-8E08-339DFE0934E4}" sibTransId="{A880F2E7-2F21-4FA6-B74D-DC49AA8380E5}"/>
    <dgm:cxn modelId="{FCF203EF-AFE7-4059-9634-182738F3B1E6}" type="presOf" srcId="{63064372-E4B0-441F-A7EF-6CEDC0F19BA8}" destId="{CE401EB3-6E52-45B0-AA89-FABDAFEF2FE4}" srcOrd="0" destOrd="0" presId="urn:microsoft.com/office/officeart/2005/8/layout/radial6"/>
    <dgm:cxn modelId="{D4B6C4A1-99D8-4AC6-95DE-4C2337254CA5}" type="presParOf" srcId="{CE401EB3-6E52-45B0-AA89-FABDAFEF2FE4}" destId="{1BDA7993-4FBF-4D54-A4C7-83EC0D897B48}" srcOrd="0" destOrd="0" presId="urn:microsoft.com/office/officeart/2005/8/layout/radial6"/>
    <dgm:cxn modelId="{52DAC05B-F4B0-4394-B9AD-DEFE9CF4949F}" type="presParOf" srcId="{CE401EB3-6E52-45B0-AA89-FABDAFEF2FE4}" destId="{531FB5C5-3B1A-40F3-BAA9-9CB98F3D0E1A}" srcOrd="1" destOrd="0" presId="urn:microsoft.com/office/officeart/2005/8/layout/radial6"/>
    <dgm:cxn modelId="{6C129102-9523-4D3A-B32D-8DCCD034838B}" type="presParOf" srcId="{CE401EB3-6E52-45B0-AA89-FABDAFEF2FE4}" destId="{5A6CB37E-DC2B-4AF5-AFAE-9873CCAF2C5C}" srcOrd="2" destOrd="0" presId="urn:microsoft.com/office/officeart/2005/8/layout/radial6"/>
    <dgm:cxn modelId="{ACE5C5F9-D549-4638-963A-1B7484EA4F15}" type="presParOf" srcId="{CE401EB3-6E52-45B0-AA89-FABDAFEF2FE4}" destId="{89E551E0-388F-4C11-BD55-FBB8A035BE85}" srcOrd="3" destOrd="0" presId="urn:microsoft.com/office/officeart/2005/8/layout/radial6"/>
    <dgm:cxn modelId="{9AEFEEA0-6048-4FF3-A002-D5E910E08217}" type="presParOf" srcId="{CE401EB3-6E52-45B0-AA89-FABDAFEF2FE4}" destId="{36BA5D1E-9022-4D5A-9610-EBADB9E655F7}" srcOrd="4" destOrd="0" presId="urn:microsoft.com/office/officeart/2005/8/layout/radial6"/>
    <dgm:cxn modelId="{352FEC86-2BEF-4337-ABD3-4CBF125C4A0B}" type="presParOf" srcId="{CE401EB3-6E52-45B0-AA89-FABDAFEF2FE4}" destId="{BC8127A1-310C-4557-94D6-F8EF97202FAA}" srcOrd="5" destOrd="0" presId="urn:microsoft.com/office/officeart/2005/8/layout/radial6"/>
    <dgm:cxn modelId="{D113EB6E-7BE8-4C71-AB1A-E64F6F9DFB95}" type="presParOf" srcId="{CE401EB3-6E52-45B0-AA89-FABDAFEF2FE4}" destId="{73595F08-C4F4-4BFB-AE4B-D0EB3B57A79E}" srcOrd="6" destOrd="0" presId="urn:microsoft.com/office/officeart/2005/8/layout/radial6"/>
    <dgm:cxn modelId="{6715E409-DF27-4FD3-8EC7-297D81C67568}" type="presParOf" srcId="{CE401EB3-6E52-45B0-AA89-FABDAFEF2FE4}" destId="{B7DD0AD3-2195-498F-A30E-EBADFB5A3B0F}" srcOrd="7" destOrd="0" presId="urn:microsoft.com/office/officeart/2005/8/layout/radial6"/>
    <dgm:cxn modelId="{B7D730BD-F370-434B-A298-5EC3D8F6E34B}" type="presParOf" srcId="{CE401EB3-6E52-45B0-AA89-FABDAFEF2FE4}" destId="{0552083F-5AF6-42A7-B1B6-40FF5304A9C8}" srcOrd="8" destOrd="0" presId="urn:microsoft.com/office/officeart/2005/8/layout/radial6"/>
    <dgm:cxn modelId="{B527128D-30CF-476F-ADD1-4F67D5A0F922}" type="presParOf" srcId="{CE401EB3-6E52-45B0-AA89-FABDAFEF2FE4}" destId="{28F629F2-89B9-469B-9AE1-3C6626BB77A4}" srcOrd="9" destOrd="0" presId="urn:microsoft.com/office/officeart/2005/8/layout/radial6"/>
    <dgm:cxn modelId="{6032E5B9-677A-4281-9CB4-D81B6E3BD33A}" type="presParOf" srcId="{CE401EB3-6E52-45B0-AA89-FABDAFEF2FE4}" destId="{AAB1C679-4019-405A-BD55-73535791FBE1}" srcOrd="10" destOrd="0" presId="urn:microsoft.com/office/officeart/2005/8/layout/radial6"/>
    <dgm:cxn modelId="{E2EFFBAD-4E52-46A3-9B34-6F4F5E83B394}" type="presParOf" srcId="{CE401EB3-6E52-45B0-AA89-FABDAFEF2FE4}" destId="{2209E740-0B40-4EC7-B883-EC6495CB3EAE}" srcOrd="11" destOrd="0" presId="urn:microsoft.com/office/officeart/2005/8/layout/radial6"/>
    <dgm:cxn modelId="{D3021A15-8E9C-482B-81BC-37F2B433E393}" type="presParOf" srcId="{CE401EB3-6E52-45B0-AA89-FABDAFEF2FE4}" destId="{C00BE69A-EB66-4CDB-A82A-A4C6A705E4CE}" srcOrd="12" destOrd="0" presId="urn:microsoft.com/office/officeart/2005/8/layout/radial6"/>
    <dgm:cxn modelId="{F3E884ED-D575-4C28-AB88-8DB11887888E}" type="presParOf" srcId="{CE401EB3-6E52-45B0-AA89-FABDAFEF2FE4}" destId="{5E49519F-C69A-4686-8933-191B934D7189}" srcOrd="13" destOrd="0" presId="urn:microsoft.com/office/officeart/2005/8/layout/radial6"/>
    <dgm:cxn modelId="{C3039D65-CB8D-4E35-9C93-0FBF894116AB}" type="presParOf" srcId="{CE401EB3-6E52-45B0-AA89-FABDAFEF2FE4}" destId="{9D537D02-6850-4141-9584-E0FAD51AF662}" srcOrd="14" destOrd="0" presId="urn:microsoft.com/office/officeart/2005/8/layout/radial6"/>
    <dgm:cxn modelId="{4FA51B50-3003-4A83-934E-6DB70AAB3557}" type="presParOf" srcId="{CE401EB3-6E52-45B0-AA89-FABDAFEF2FE4}" destId="{03B3CA44-D10A-455C-B1DF-3403608A37BB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B3CA44-D10A-455C-B1DF-3403608A37BB}">
      <dsp:nvSpPr>
        <dsp:cNvPr id="0" name=""/>
        <dsp:cNvSpPr/>
      </dsp:nvSpPr>
      <dsp:spPr>
        <a:xfrm>
          <a:off x="1039370" y="-481555"/>
          <a:ext cx="1017918" cy="1017918"/>
        </a:xfrm>
        <a:prstGeom prst="blockArc">
          <a:avLst>
            <a:gd name="adj1" fmla="val 21599713"/>
            <a:gd name="adj2" fmla="val 10799713"/>
            <a:gd name="adj3" fmla="val 774"/>
          </a:avLst>
        </a:prstGeom>
        <a:solidFill>
          <a:schemeClr val="accent5">
            <a:hueOff val="-1800181"/>
            <a:satOff val="163"/>
            <a:lumOff val="-117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0BE69A-EB66-4CDB-A82A-A4C6A705E4CE}">
      <dsp:nvSpPr>
        <dsp:cNvPr id="0" name=""/>
        <dsp:cNvSpPr/>
      </dsp:nvSpPr>
      <dsp:spPr>
        <a:xfrm>
          <a:off x="985389" y="-436217"/>
          <a:ext cx="1077166" cy="1077166"/>
        </a:xfrm>
        <a:prstGeom prst="blockArc">
          <a:avLst>
            <a:gd name="adj1" fmla="val 10317919"/>
            <a:gd name="adj2" fmla="val 21117919"/>
            <a:gd name="adj3" fmla="val 732"/>
          </a:avLst>
        </a:prstGeom>
        <a:solidFill>
          <a:schemeClr val="accent5">
            <a:hueOff val="-1350136"/>
            <a:satOff val="122"/>
            <a:lumOff val="-8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F629F2-89B9-469B-9AE1-3C6626BB77A4}">
      <dsp:nvSpPr>
        <dsp:cNvPr id="0" name=""/>
        <dsp:cNvSpPr/>
      </dsp:nvSpPr>
      <dsp:spPr>
        <a:xfrm>
          <a:off x="955965" y="25094"/>
          <a:ext cx="169690" cy="169690"/>
        </a:xfrm>
        <a:prstGeom prst="blockArc">
          <a:avLst>
            <a:gd name="adj1" fmla="val 3231525"/>
            <a:gd name="adj2" fmla="val 7532902"/>
            <a:gd name="adj3" fmla="val 4644"/>
          </a:avLst>
        </a:prstGeom>
        <a:solidFill>
          <a:schemeClr val="accent5">
            <a:hueOff val="-900091"/>
            <a:satOff val="82"/>
            <a:lumOff val="-58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595F08-C4F4-4BFB-AE4B-D0EB3B57A79E}">
      <dsp:nvSpPr>
        <dsp:cNvPr id="0" name=""/>
        <dsp:cNvSpPr/>
      </dsp:nvSpPr>
      <dsp:spPr>
        <a:xfrm>
          <a:off x="956295" y="24854"/>
          <a:ext cx="169690" cy="169690"/>
        </a:xfrm>
        <a:prstGeom prst="blockArc">
          <a:avLst>
            <a:gd name="adj1" fmla="val 20547098"/>
            <a:gd name="adj2" fmla="val 3248475"/>
            <a:gd name="adj3" fmla="val 4644"/>
          </a:avLst>
        </a:prstGeom>
        <a:solidFill>
          <a:schemeClr val="accent5">
            <a:hueOff val="-450045"/>
            <a:satOff val="41"/>
            <a:lumOff val="-29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E551E0-388F-4C11-BD55-FBB8A035BE85}">
      <dsp:nvSpPr>
        <dsp:cNvPr id="0" name=""/>
        <dsp:cNvSpPr/>
      </dsp:nvSpPr>
      <dsp:spPr>
        <a:xfrm>
          <a:off x="956495" y="25476"/>
          <a:ext cx="169690" cy="169690"/>
        </a:xfrm>
        <a:prstGeom prst="blockArc">
          <a:avLst>
            <a:gd name="adj1" fmla="val 16200000"/>
            <a:gd name="adj2" fmla="val 20520000"/>
            <a:gd name="adj3" fmla="val 4644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DA7993-4FBF-4D54-A4C7-83EC0D897B48}">
      <dsp:nvSpPr>
        <dsp:cNvPr id="0" name=""/>
        <dsp:cNvSpPr/>
      </dsp:nvSpPr>
      <dsp:spPr>
        <a:xfrm>
          <a:off x="987012" y="65134"/>
          <a:ext cx="108655" cy="90373"/>
        </a:xfrm>
        <a:prstGeom prst="ellipse">
          <a:avLst/>
        </a:prstGeom>
        <a:blipFill dpi="0"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 dirty="0">
            <a:latin typeface="Franklin Gothic Book" panose="020B0503020102020204" pitchFamily="34" charset="0"/>
          </a:endParaRPr>
        </a:p>
      </dsp:txBody>
      <dsp:txXfrm>
        <a:off x="1002924" y="78369"/>
        <a:ext cx="76831" cy="63903"/>
      </dsp:txXfrm>
    </dsp:sp>
    <dsp:sp modelId="{531FB5C5-3B1A-40F3-BAA9-9CB98F3D0E1A}">
      <dsp:nvSpPr>
        <dsp:cNvPr id="0" name=""/>
        <dsp:cNvSpPr/>
      </dsp:nvSpPr>
      <dsp:spPr>
        <a:xfrm>
          <a:off x="1013978" y="84"/>
          <a:ext cx="54723" cy="5472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>
              <a:latin typeface="Franklin Gothic Book" panose="020B0503020102020204" pitchFamily="34" charset="0"/>
            </a:rPr>
            <a:t>Grob- und Feinmotorik</a:t>
          </a:r>
        </a:p>
      </dsp:txBody>
      <dsp:txXfrm>
        <a:off x="1021992" y="8098"/>
        <a:ext cx="38695" cy="38695"/>
      </dsp:txXfrm>
    </dsp:sp>
    <dsp:sp modelId="{36BA5D1E-9022-4D5A-9610-EBADB9E655F7}">
      <dsp:nvSpPr>
        <dsp:cNvPr id="0" name=""/>
        <dsp:cNvSpPr/>
      </dsp:nvSpPr>
      <dsp:spPr>
        <a:xfrm>
          <a:off x="1092797" y="57350"/>
          <a:ext cx="54723" cy="54723"/>
        </a:xfrm>
        <a:prstGeom prst="ellipse">
          <a:avLst/>
        </a:prstGeom>
        <a:solidFill>
          <a:schemeClr val="accent5">
            <a:hueOff val="-450045"/>
            <a:satOff val="41"/>
            <a:lumOff val="-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>
              <a:latin typeface="Franklin Gothic Book" panose="020B0503020102020204" pitchFamily="34" charset="0"/>
            </a:rPr>
            <a:t>Sprache</a:t>
          </a:r>
        </a:p>
      </dsp:txBody>
      <dsp:txXfrm>
        <a:off x="1100811" y="65364"/>
        <a:ext cx="38695" cy="38695"/>
      </dsp:txXfrm>
    </dsp:sp>
    <dsp:sp modelId="{B7DD0AD3-2195-498F-A30E-EBADFB5A3B0F}">
      <dsp:nvSpPr>
        <dsp:cNvPr id="0" name=""/>
        <dsp:cNvSpPr/>
      </dsp:nvSpPr>
      <dsp:spPr>
        <a:xfrm>
          <a:off x="1062326" y="149505"/>
          <a:ext cx="54723" cy="54723"/>
        </a:xfrm>
        <a:prstGeom prst="ellipse">
          <a:avLst/>
        </a:prstGeom>
        <a:solidFill>
          <a:schemeClr val="accent5">
            <a:hueOff val="-900091"/>
            <a:satOff val="82"/>
            <a:lumOff val="-58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>
              <a:latin typeface="Franklin Gothic Book" panose="020B0503020102020204" pitchFamily="34" charset="0"/>
            </a:rPr>
            <a:t>Verhalten</a:t>
          </a:r>
        </a:p>
      </dsp:txBody>
      <dsp:txXfrm>
        <a:off x="1070340" y="157519"/>
        <a:ext cx="38695" cy="38695"/>
      </dsp:txXfrm>
    </dsp:sp>
    <dsp:sp modelId="{AAB1C679-4019-405A-BD55-73535791FBE1}">
      <dsp:nvSpPr>
        <dsp:cNvPr id="0" name=""/>
        <dsp:cNvSpPr/>
      </dsp:nvSpPr>
      <dsp:spPr>
        <a:xfrm>
          <a:off x="965265" y="150007"/>
          <a:ext cx="54723" cy="54723"/>
        </a:xfrm>
        <a:prstGeom prst="ellipse">
          <a:avLst/>
        </a:prstGeom>
        <a:solidFill>
          <a:schemeClr val="accent5">
            <a:hueOff val="-1350136"/>
            <a:satOff val="122"/>
            <a:lumOff val="-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>
              <a:latin typeface="Franklin Gothic Book" panose="020B0503020102020204" pitchFamily="34" charset="0"/>
            </a:rPr>
            <a:t>Mengen und Zahlen</a:t>
          </a:r>
        </a:p>
      </dsp:txBody>
      <dsp:txXfrm>
        <a:off x="973279" y="158021"/>
        <a:ext cx="38695" cy="38695"/>
      </dsp:txXfrm>
    </dsp:sp>
    <dsp:sp modelId="{5E49519F-C69A-4686-8933-191B934D7189}">
      <dsp:nvSpPr>
        <dsp:cNvPr id="0" name=""/>
        <dsp:cNvSpPr/>
      </dsp:nvSpPr>
      <dsp:spPr>
        <a:xfrm>
          <a:off x="2027957" y="0"/>
          <a:ext cx="54723" cy="54723"/>
        </a:xfrm>
        <a:prstGeom prst="ellipse">
          <a:avLst/>
        </a:prstGeom>
        <a:solidFill>
          <a:schemeClr val="accent5">
            <a:hueOff val="-1800181"/>
            <a:satOff val="163"/>
            <a:lumOff val="-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" kern="1200" dirty="0">
              <a:latin typeface="Franklin Gothic Book" panose="020B0503020102020204" pitchFamily="34" charset="0"/>
            </a:rPr>
            <a:t>Gedächtnis</a:t>
          </a:r>
        </a:p>
      </dsp:txBody>
      <dsp:txXfrm>
        <a:off x="2035971" y="8014"/>
        <a:ext cx="38695" cy="386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B3CA44-D10A-455C-B1DF-3403608A37BB}">
      <dsp:nvSpPr>
        <dsp:cNvPr id="0" name=""/>
        <dsp:cNvSpPr/>
      </dsp:nvSpPr>
      <dsp:spPr>
        <a:xfrm>
          <a:off x="1965164" y="735116"/>
          <a:ext cx="4903791" cy="4903791"/>
        </a:xfrm>
        <a:prstGeom prst="blockArc">
          <a:avLst>
            <a:gd name="adj1" fmla="val 11880000"/>
            <a:gd name="adj2" fmla="val 16200000"/>
            <a:gd name="adj3" fmla="val 4637"/>
          </a:avLst>
        </a:prstGeom>
        <a:solidFill>
          <a:schemeClr val="accent5">
            <a:hueOff val="-1800181"/>
            <a:satOff val="163"/>
            <a:lumOff val="-117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0BE69A-EB66-4CDB-A82A-A4C6A705E4CE}">
      <dsp:nvSpPr>
        <dsp:cNvPr id="0" name=""/>
        <dsp:cNvSpPr/>
      </dsp:nvSpPr>
      <dsp:spPr>
        <a:xfrm>
          <a:off x="1965164" y="735116"/>
          <a:ext cx="4903791" cy="4903791"/>
        </a:xfrm>
        <a:prstGeom prst="blockArc">
          <a:avLst>
            <a:gd name="adj1" fmla="val 7560000"/>
            <a:gd name="adj2" fmla="val 11880000"/>
            <a:gd name="adj3" fmla="val 4637"/>
          </a:avLst>
        </a:prstGeom>
        <a:solidFill>
          <a:schemeClr val="accent5">
            <a:hueOff val="-1350136"/>
            <a:satOff val="122"/>
            <a:lumOff val="-8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F629F2-89B9-469B-9AE1-3C6626BB77A4}">
      <dsp:nvSpPr>
        <dsp:cNvPr id="0" name=""/>
        <dsp:cNvSpPr/>
      </dsp:nvSpPr>
      <dsp:spPr>
        <a:xfrm>
          <a:off x="1949847" y="724080"/>
          <a:ext cx="4903791" cy="4903791"/>
        </a:xfrm>
        <a:prstGeom prst="blockArc">
          <a:avLst>
            <a:gd name="adj1" fmla="val 3231525"/>
            <a:gd name="adj2" fmla="val 7532902"/>
            <a:gd name="adj3" fmla="val 4637"/>
          </a:avLst>
        </a:prstGeom>
        <a:solidFill>
          <a:schemeClr val="accent5">
            <a:hueOff val="-900091"/>
            <a:satOff val="82"/>
            <a:lumOff val="-58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595F08-C4F4-4BFB-AE4B-D0EB3B57A79E}">
      <dsp:nvSpPr>
        <dsp:cNvPr id="0" name=""/>
        <dsp:cNvSpPr/>
      </dsp:nvSpPr>
      <dsp:spPr>
        <a:xfrm>
          <a:off x="1959401" y="717139"/>
          <a:ext cx="4903791" cy="4903791"/>
        </a:xfrm>
        <a:prstGeom prst="blockArc">
          <a:avLst>
            <a:gd name="adj1" fmla="val 20547098"/>
            <a:gd name="adj2" fmla="val 3248475"/>
            <a:gd name="adj3" fmla="val 4637"/>
          </a:avLst>
        </a:prstGeom>
        <a:solidFill>
          <a:schemeClr val="accent5">
            <a:hueOff val="-450045"/>
            <a:satOff val="41"/>
            <a:lumOff val="-29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E551E0-388F-4C11-BD55-FBB8A035BE85}">
      <dsp:nvSpPr>
        <dsp:cNvPr id="0" name=""/>
        <dsp:cNvSpPr/>
      </dsp:nvSpPr>
      <dsp:spPr>
        <a:xfrm>
          <a:off x="1965164" y="735116"/>
          <a:ext cx="4903791" cy="4903791"/>
        </a:xfrm>
        <a:prstGeom prst="blockArc">
          <a:avLst>
            <a:gd name="adj1" fmla="val 16200000"/>
            <a:gd name="adj2" fmla="val 20520000"/>
            <a:gd name="adj3" fmla="val 4637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DA7993-4FBF-4D54-A4C7-83EC0D897B48}">
      <dsp:nvSpPr>
        <dsp:cNvPr id="0" name=""/>
        <dsp:cNvSpPr/>
      </dsp:nvSpPr>
      <dsp:spPr>
        <a:xfrm flipH="1" flipV="1">
          <a:off x="2527443" y="4704253"/>
          <a:ext cx="612024" cy="840126"/>
        </a:xfrm>
        <a:prstGeom prst="ellipse">
          <a:avLst/>
        </a:prstGeom>
        <a:blipFill dpi="0"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800" kern="1200" dirty="0">
            <a:latin typeface="Franklin Gothic Book" panose="020B0503020102020204" pitchFamily="34" charset="0"/>
          </a:endParaRPr>
        </a:p>
      </dsp:txBody>
      <dsp:txXfrm rot="10800000">
        <a:off x="2617072" y="4827287"/>
        <a:ext cx="432766" cy="594058"/>
      </dsp:txXfrm>
    </dsp:sp>
    <dsp:sp modelId="{531FB5C5-3B1A-40F3-BAA9-9CB98F3D0E1A}">
      <dsp:nvSpPr>
        <dsp:cNvPr id="0" name=""/>
        <dsp:cNvSpPr/>
      </dsp:nvSpPr>
      <dsp:spPr>
        <a:xfrm>
          <a:off x="3627467" y="2374"/>
          <a:ext cx="1579185" cy="157918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latin typeface="Franklin Gothic Book" panose="020B0503020102020204" pitchFamily="34" charset="0"/>
            </a:rPr>
            <a:t>Grob- und Feinmotorik</a:t>
          </a:r>
        </a:p>
      </dsp:txBody>
      <dsp:txXfrm>
        <a:off x="3858733" y="233640"/>
        <a:ext cx="1116653" cy="1116653"/>
      </dsp:txXfrm>
    </dsp:sp>
    <dsp:sp modelId="{36BA5D1E-9022-4D5A-9610-EBADB9E655F7}">
      <dsp:nvSpPr>
        <dsp:cNvPr id="0" name=""/>
        <dsp:cNvSpPr/>
      </dsp:nvSpPr>
      <dsp:spPr>
        <a:xfrm>
          <a:off x="5905290" y="1657310"/>
          <a:ext cx="1579185" cy="1579185"/>
        </a:xfrm>
        <a:prstGeom prst="ellipse">
          <a:avLst/>
        </a:prstGeom>
        <a:solidFill>
          <a:schemeClr val="accent5">
            <a:hueOff val="-450045"/>
            <a:satOff val="41"/>
            <a:lumOff val="-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latin typeface="Franklin Gothic Book" panose="020B0503020102020204" pitchFamily="34" charset="0"/>
            </a:rPr>
            <a:t>Sprache</a:t>
          </a:r>
        </a:p>
      </dsp:txBody>
      <dsp:txXfrm>
        <a:off x="6136556" y="1888576"/>
        <a:ext cx="1116653" cy="1116653"/>
      </dsp:txXfrm>
    </dsp:sp>
    <dsp:sp modelId="{B7DD0AD3-2195-498F-A30E-EBADFB5A3B0F}">
      <dsp:nvSpPr>
        <dsp:cNvPr id="0" name=""/>
        <dsp:cNvSpPr/>
      </dsp:nvSpPr>
      <dsp:spPr>
        <a:xfrm>
          <a:off x="5024695" y="4320539"/>
          <a:ext cx="1579185" cy="1579185"/>
        </a:xfrm>
        <a:prstGeom prst="ellipse">
          <a:avLst/>
        </a:prstGeom>
        <a:solidFill>
          <a:schemeClr val="accent5">
            <a:hueOff val="-900091"/>
            <a:satOff val="82"/>
            <a:lumOff val="-58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latin typeface="Franklin Gothic Book" panose="020B0503020102020204" pitchFamily="34" charset="0"/>
            </a:rPr>
            <a:t>Verhalten</a:t>
          </a:r>
        </a:p>
      </dsp:txBody>
      <dsp:txXfrm>
        <a:off x="5255961" y="4551805"/>
        <a:ext cx="1116653" cy="1116653"/>
      </dsp:txXfrm>
    </dsp:sp>
    <dsp:sp modelId="{AAB1C679-4019-405A-BD55-73535791FBE1}">
      <dsp:nvSpPr>
        <dsp:cNvPr id="0" name=""/>
        <dsp:cNvSpPr/>
      </dsp:nvSpPr>
      <dsp:spPr>
        <a:xfrm>
          <a:off x="2219695" y="4335051"/>
          <a:ext cx="1579185" cy="1579185"/>
        </a:xfrm>
        <a:prstGeom prst="ellipse">
          <a:avLst/>
        </a:prstGeom>
        <a:solidFill>
          <a:schemeClr val="accent5">
            <a:hueOff val="-1350136"/>
            <a:satOff val="122"/>
            <a:lumOff val="-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latin typeface="Franklin Gothic Book" panose="020B0503020102020204" pitchFamily="34" charset="0"/>
            </a:rPr>
            <a:t>Mengen und Zahlen</a:t>
          </a:r>
        </a:p>
      </dsp:txBody>
      <dsp:txXfrm>
        <a:off x="2450961" y="4566317"/>
        <a:ext cx="1116653" cy="1116653"/>
      </dsp:txXfrm>
    </dsp:sp>
    <dsp:sp modelId="{5E49519F-C69A-4686-8933-191B934D7189}">
      <dsp:nvSpPr>
        <dsp:cNvPr id="0" name=""/>
        <dsp:cNvSpPr/>
      </dsp:nvSpPr>
      <dsp:spPr>
        <a:xfrm>
          <a:off x="1349644" y="1657310"/>
          <a:ext cx="1579185" cy="1579185"/>
        </a:xfrm>
        <a:prstGeom prst="ellipse">
          <a:avLst/>
        </a:prstGeom>
        <a:solidFill>
          <a:schemeClr val="accent5">
            <a:hueOff val="-1800181"/>
            <a:satOff val="163"/>
            <a:lumOff val="-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latin typeface="Franklin Gothic Book" panose="020B0503020102020204" pitchFamily="34" charset="0"/>
            </a:rPr>
            <a:t>Gedächtnis</a:t>
          </a:r>
        </a:p>
      </dsp:txBody>
      <dsp:txXfrm>
        <a:off x="1580910" y="1888576"/>
        <a:ext cx="1116653" cy="11166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21:29:10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31T21:02:36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36D9B4-55BD-4076-A6D4-70F1F1F58F9C}" type="datetimeFigureOut">
              <a:rPr lang="de-DE" smtClean="0"/>
              <a:t>22.01.2025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D934E-F413-44BB-925A-41B20D102E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6515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AD934E-F413-44BB-925A-41B20D102E1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0669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AD934E-F413-44BB-925A-41B20D102E1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4719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AD934E-F413-44BB-925A-41B20D102E1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2258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16EEB-88E6-3DD8-634D-2839FA27A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6D946DE-F153-E1A5-7347-C6532C4326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5159028-015A-50BA-CF72-196A450B78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8BB328A-D1B6-4B01-3C3E-FD8230BBDE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AD934E-F413-44BB-925A-41B20D102E1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5122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AD934E-F413-44BB-925A-41B20D102E1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6173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AD934E-F413-44BB-925A-41B20D102E14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325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AD934E-F413-44BB-925A-41B20D102E14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8951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56D6-F195-48D7-978E-7EE16D430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946" y="1104900"/>
            <a:ext cx="8376514" cy="3120504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A72F42-5C88-4F7D-803B-C371B570D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8039" y="4442385"/>
            <a:ext cx="6074328" cy="98402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i="0" spc="16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384F3-2D6A-49F6-8F79-F3955E90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259A-1FE3-4FF9-8A07-BDD8177164ED}" type="datetime4">
              <a:rPr lang="en-US" smtClean="0"/>
              <a:t>January 22,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63F32-CD31-4801-BAE4-09EEB126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5D34C-49ED-4ADB-8693-73B79076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013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0171A2-02C1-4543-8B6B-FCF7E6971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50879" y="1825625"/>
            <a:ext cx="9810604" cy="451669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5027C-A386-44E4-AFE1-33AFFDA3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C3C8F-D4A7-4EAD-92AD-82C91CB8BB85}" type="datetime4">
              <a:rPr lang="en-US" smtClean="0"/>
              <a:t>January 22,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BF710-0558-4457-825D-48713CAED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7F93D-5DC3-4C36-AEB0-79CDB15C3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7CFC0C8-11FE-4003-B2D6-B7B8E279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3251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B41C5-3638-439D-BA61-4DAA14222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464025"/>
            <a:ext cx="2161540" cy="580029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9B91A0-A376-483C-926E-189F376E5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64023"/>
            <a:ext cx="7886700" cy="58002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134E-B7D5-4664-BB2E-6A98ED63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1D41-E33C-4BC7-8272-37E8417FD097}" type="datetime4">
              <a:rPr lang="en-US" smtClean="0"/>
              <a:t>January 22,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54E2A-B1CE-4F2E-9D9A-D47E514D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7C304-46A8-4179-87A2-B8CC10B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26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B333-9E16-4502-96B5-3F586B7E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D0795-5EC7-4FF8-9FC7-22AFA3C55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2DA5B-9862-4A23-8FEC-5C1ABC2EE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06456" y="5074920"/>
            <a:ext cx="2647667" cy="365125"/>
          </a:xfrm>
        </p:spPr>
        <p:txBody>
          <a:bodyPr/>
          <a:lstStyle/>
          <a:p>
            <a:fld id="{5D340FED-6E95-4177-A7EF-CD303B9E611D}" type="datetime4">
              <a:rPr lang="en-US" smtClean="0"/>
              <a:t>January 22,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D9A4B-0DA7-46BB-9DCE-3F26075C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51592" y="1408176"/>
            <a:ext cx="27704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A7C47-81AC-431C-A7C3-2BC71AD1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016" y="3136392"/>
            <a:ext cx="545911" cy="580029"/>
          </a:xfrm>
        </p:spPr>
        <p:txBody>
          <a:bodyPr/>
          <a:lstStyle/>
          <a:p>
            <a:fld id="{9D4AEF59-F28E-467C-9EA3-92D1CFAD475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135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D2E47-4DC7-46C4-9407-FA4CF7E0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13" y="1709738"/>
            <a:ext cx="9087774" cy="3438524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7B502-122E-4177-A408-FC436A254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2513" y="5148262"/>
            <a:ext cx="8844522" cy="11382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29696-2AEF-4765-B33E-7DA328E4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962CB-39AD-45A9-800F-54DAB53D6021}" type="datetime4">
              <a:rPr lang="en-US" smtClean="0"/>
              <a:t>January 22,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9B2E4-2F1C-4FEE-AAB2-4FCC3EEF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7D4B8-E107-480A-AA17-261CA49B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866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8BAE8-3305-4F08-BECB-56AD7FD4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021AC-6D8D-4D24-8B01-8AE8F41BE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0878" y="1825624"/>
            <a:ext cx="4473622" cy="4460875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02920">
              <a:defRPr/>
            </a:lvl3pPr>
            <a:lvl4pPr marL="548640" indent="0">
              <a:buFontTx/>
              <a:buNone/>
              <a:defRPr/>
            </a:lvl4pPr>
            <a:lvl5pPr marL="7315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F49C-3DB3-40B7-89B3-E3BC32FC1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4540" y="1825624"/>
            <a:ext cx="5016943" cy="4460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33D58-BDF5-4F1F-806B-0491CB362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F93D-55AB-4606-B9D7-742F1FC51983}" type="datetime4">
              <a:rPr lang="en-US" smtClean="0"/>
              <a:t>January 22, 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BCBFD-1FE1-441A-B3AF-C3E7E7B8D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CE272-E6FB-455B-BACB-2471D66D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038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3A4FB-9EF5-4D6C-A275-2DE1077A2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563" y="1835219"/>
            <a:ext cx="445293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9972A-4D34-4A9F-84EB-8D64A703B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1562" y="2717801"/>
            <a:ext cx="4452938" cy="3559452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BDDE3-C8D7-4600-8259-24E1F8118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44540" y="1835219"/>
            <a:ext cx="501694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649FFF-44C7-4256-AFE1-C5457C7AB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44540" y="2717800"/>
            <a:ext cx="5016943" cy="3559453"/>
          </a:xfrm>
        </p:spPr>
        <p:txBody>
          <a:bodyPr/>
          <a:lstStyle>
            <a:lvl2pPr marL="457200" indent="0"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EC6ACF-080E-4B7C-B0C0-77E90C16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841D-FB5C-47AB-B2FF-32E855C1EA71}" type="datetime4">
              <a:rPr lang="en-US" smtClean="0"/>
              <a:t>January 22, 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A68C0B-BC90-4ADA-B6E6-2B30BFF9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BCE559-C82B-4E27-965B-4AC3C66F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‹Nr.›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752B99E-38EC-4745-889B-124D3475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851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E7304-D393-47F0-ACCC-1F72EFCC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37E9-D174-424D-BEE8-AFC4CA5F9F97}" type="datetime4">
              <a:rPr lang="en-US" smtClean="0"/>
              <a:t>January 22,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8451FF-032D-4787-BA4B-5EB41549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7511D-7256-4A08-BF62-3B3F821A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‹Nr.›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FCDA27-1C47-4EA1-A160-EC91FD88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5170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E8ADA-7BF8-433A-8770-61C690F3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44C0-F7AC-49C2-8289-1E7A86D9FB50}" type="datetime4">
              <a:rPr lang="en-US" smtClean="0"/>
              <a:t>January 22, 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357B86-EC22-49C6-BBC6-639D57D1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3764B-CF91-4C81-B4C3-5B5E5A97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691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E4801-B0C7-4458-B413-24D6E68F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33" y="457200"/>
            <a:ext cx="4170355" cy="191750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A0C76-733A-488A-89FB-7D04FD64B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1637" y="457200"/>
            <a:ext cx="5562601" cy="5943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5B9DE-016A-4B31-BB52-99C76E28B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3633" y="2374708"/>
            <a:ext cx="4170355" cy="40260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D6CC3-66DD-4D9A-A9C7-F588BA88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84BC-6E78-40D1-8831-40AB1F596614}" type="datetime4">
              <a:rPr lang="en-US" smtClean="0"/>
              <a:t>January 22,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59FC8-04EF-4F7D-8E43-4EE0E95DA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1C964-4227-4DEE-87A1-026162DD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32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EB4E-D4BB-4C86-A820-63474E5A4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038" y="457199"/>
            <a:ext cx="3913241" cy="19288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FA99A1-8FAF-415D-A399-1B2C2A0F2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57752" y="457200"/>
            <a:ext cx="6110288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15BEE-9915-4637-85A2-2AF2872C7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2038" y="2386013"/>
            <a:ext cx="3913241" cy="4014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73427C-3B67-4ED4-925D-04B9C09A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080F-3961-4D42-BEDE-84A1FED032F1}" type="datetime4">
              <a:rPr lang="en-US" smtClean="0"/>
              <a:t>January 22,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5DAFD-22DE-4E9E-9C72-B16C1F273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E8EE99-49CC-4A30-8ADA-39EFD8DA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809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customXml" Target="../ink/ink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dark room&#10;&#10;Description automatically generated">
            <a:extLst>
              <a:ext uri="{FF2B5EF4-FFF2-40B4-BE49-F238E27FC236}">
                <a16:creationId xmlns:a16="http://schemas.microsoft.com/office/drawing/2014/main" id="{DEB2E8C4-C3E7-4048-A43D-9859510CFA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FBD2E1-C16B-4996-869C-DD03823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4DB6A-ED8E-4755-BC7A-B7AA6524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0879" y="1825624"/>
            <a:ext cx="9810604" cy="4428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5CE27-B558-4B88-ACE3-B70423127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09243" y="5071825"/>
            <a:ext cx="2647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A33960BD-7AC1-4217-9611-AAA56D3EE38F}" type="datetime4">
              <a:rPr lang="en-US" smtClean="0"/>
              <a:pPr/>
              <a:t>January 22, 2025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E5D61-F203-4F00-9CF1-AB0AE4937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47827" y="1407402"/>
            <a:ext cx="27704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F38BD-5F38-4F6E-B5DD-EB1AF0600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0121" y="3138985"/>
            <a:ext cx="545911" cy="5800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9D4AEF59-F28E-467C-9EA3-92D1CFAD475A}" type="slidenum">
              <a:rPr lang="en-US" smtClean="0"/>
              <a:pPr/>
              <a:t>‹Nr.›</a:t>
            </a:fld>
            <a:endParaRPr lang="en-US">
              <a:latin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14:cNvPr>
              <p14:cNvContentPartPr/>
              <p14:nvPr/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40578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5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800" kern="1200" cap="all" spc="600" baseline="0">
          <a:solidFill>
            <a:schemeClr val="tx1">
              <a:lumMod val="85000"/>
              <a:lumOff val="15000"/>
            </a:schemeClr>
          </a:solidFill>
          <a:latin typeface="+mj-lt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1pPr>
      <a:lvl2pPr marL="27432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8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2pPr>
      <a:lvl3pPr marL="605790" indent="-28575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3pPr>
      <a:lvl4pPr marL="630936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4pPr>
      <a:lvl5pPr marL="82296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emf"/><Relationship Id="rId7" Type="http://schemas.openxmlformats.org/officeDocument/2006/relationships/image" Target="../media/image22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emf"/><Relationship Id="rId10" Type="http://schemas.openxmlformats.org/officeDocument/2006/relationships/image" Target="../media/image25.png"/><Relationship Id="rId4" Type="http://schemas.openxmlformats.org/officeDocument/2006/relationships/image" Target="../media/image19.emf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2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F1681517-70F9-1FF3-28CD-39FA4BFA99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2" r="3" b="13542"/>
          <a:stretch/>
        </p:blipFill>
        <p:spPr>
          <a:xfrm rot="10800000" flipV="1">
            <a:off x="11134164" y="290016"/>
            <a:ext cx="896700" cy="507808"/>
          </a:xfrm>
          <a:custGeom>
            <a:avLst/>
            <a:gdLst/>
            <a:ahLst/>
            <a:cxnLst/>
            <a:rect l="l" t="t" r="r" b="b"/>
            <a:pathLst>
              <a:path w="6055017" h="3428999">
                <a:moveTo>
                  <a:pt x="711944" y="0"/>
                </a:moveTo>
                <a:lnTo>
                  <a:pt x="6055017" y="0"/>
                </a:lnTo>
                <a:lnTo>
                  <a:pt x="6055017" y="3428999"/>
                </a:lnTo>
                <a:lnTo>
                  <a:pt x="32307" y="3428999"/>
                </a:lnTo>
                <a:lnTo>
                  <a:pt x="34693" y="3410051"/>
                </a:lnTo>
                <a:cubicBezTo>
                  <a:pt x="37039" y="3395347"/>
                  <a:pt x="38143" y="3381819"/>
                  <a:pt x="32792" y="3373027"/>
                </a:cubicBezTo>
                <a:cubicBezTo>
                  <a:pt x="29961" y="3298527"/>
                  <a:pt x="20335" y="3290617"/>
                  <a:pt x="14318" y="3222737"/>
                </a:cubicBezTo>
                <a:cubicBezTo>
                  <a:pt x="11384" y="3146284"/>
                  <a:pt x="-6116" y="3184007"/>
                  <a:pt x="2241" y="3118188"/>
                </a:cubicBezTo>
                <a:cubicBezTo>
                  <a:pt x="16306" y="3109217"/>
                  <a:pt x="34183" y="3024732"/>
                  <a:pt x="27952" y="3003808"/>
                </a:cubicBezTo>
                <a:cubicBezTo>
                  <a:pt x="27563" y="2966753"/>
                  <a:pt x="27366" y="2989870"/>
                  <a:pt x="27149" y="2944921"/>
                </a:cubicBezTo>
                <a:lnTo>
                  <a:pt x="41941" y="2877744"/>
                </a:lnTo>
                <a:cubicBezTo>
                  <a:pt x="36258" y="2880724"/>
                  <a:pt x="54303" y="2822146"/>
                  <a:pt x="53926" y="2807161"/>
                </a:cubicBezTo>
                <a:cubicBezTo>
                  <a:pt x="56083" y="2775643"/>
                  <a:pt x="30060" y="2769288"/>
                  <a:pt x="53334" y="2752347"/>
                </a:cubicBezTo>
                <a:lnTo>
                  <a:pt x="60008" y="2748299"/>
                </a:lnTo>
                <a:cubicBezTo>
                  <a:pt x="60210" y="2745962"/>
                  <a:pt x="60411" y="2743625"/>
                  <a:pt x="60613" y="2741288"/>
                </a:cubicBezTo>
                <a:cubicBezTo>
                  <a:pt x="60116" y="2737657"/>
                  <a:pt x="58269" y="2735847"/>
                  <a:pt x="53819" y="2737160"/>
                </a:cubicBezTo>
                <a:cubicBezTo>
                  <a:pt x="70191" y="2705347"/>
                  <a:pt x="64153" y="2699356"/>
                  <a:pt x="66799" y="2659631"/>
                </a:cubicBezTo>
                <a:cubicBezTo>
                  <a:pt x="77943" y="2612127"/>
                  <a:pt x="64846" y="2628594"/>
                  <a:pt x="86795" y="2573336"/>
                </a:cubicBezTo>
                <a:cubicBezTo>
                  <a:pt x="96119" y="2559732"/>
                  <a:pt x="108676" y="2541339"/>
                  <a:pt x="108890" y="2528057"/>
                </a:cubicBezTo>
                <a:lnTo>
                  <a:pt x="137074" y="2489594"/>
                </a:lnTo>
                <a:cubicBezTo>
                  <a:pt x="138076" y="2487774"/>
                  <a:pt x="138422" y="2473350"/>
                  <a:pt x="137897" y="2468303"/>
                </a:cubicBezTo>
                <a:lnTo>
                  <a:pt x="155171" y="2460480"/>
                </a:lnTo>
                <a:lnTo>
                  <a:pt x="147972" y="2423535"/>
                </a:lnTo>
                <a:lnTo>
                  <a:pt x="155293" y="2404394"/>
                </a:lnTo>
                <a:cubicBezTo>
                  <a:pt x="172891" y="2392610"/>
                  <a:pt x="160687" y="2347474"/>
                  <a:pt x="168818" y="2324643"/>
                </a:cubicBezTo>
                <a:cubicBezTo>
                  <a:pt x="169390" y="2297698"/>
                  <a:pt x="193082" y="2284202"/>
                  <a:pt x="198340" y="2255535"/>
                </a:cubicBezTo>
                <a:cubicBezTo>
                  <a:pt x="214268" y="2249648"/>
                  <a:pt x="228319" y="2207828"/>
                  <a:pt x="217338" y="2184679"/>
                </a:cubicBezTo>
                <a:lnTo>
                  <a:pt x="242924" y="2093132"/>
                </a:lnTo>
                <a:cubicBezTo>
                  <a:pt x="264937" y="2084587"/>
                  <a:pt x="280562" y="1985868"/>
                  <a:pt x="290446" y="1950235"/>
                </a:cubicBezTo>
                <a:cubicBezTo>
                  <a:pt x="308239" y="1920183"/>
                  <a:pt x="350073" y="1898905"/>
                  <a:pt x="361001" y="1861568"/>
                </a:cubicBezTo>
                <a:cubicBezTo>
                  <a:pt x="367163" y="1810687"/>
                  <a:pt x="352049" y="1869507"/>
                  <a:pt x="356015" y="1809499"/>
                </a:cubicBezTo>
                <a:cubicBezTo>
                  <a:pt x="355145" y="1754297"/>
                  <a:pt x="367821" y="1767680"/>
                  <a:pt x="375846" y="1693716"/>
                </a:cubicBezTo>
                <a:cubicBezTo>
                  <a:pt x="374712" y="1654244"/>
                  <a:pt x="382062" y="1627007"/>
                  <a:pt x="381776" y="1605195"/>
                </a:cubicBezTo>
                <a:cubicBezTo>
                  <a:pt x="389848" y="1568952"/>
                  <a:pt x="392552" y="1564518"/>
                  <a:pt x="396301" y="1516217"/>
                </a:cubicBezTo>
                <a:cubicBezTo>
                  <a:pt x="401397" y="1488452"/>
                  <a:pt x="428137" y="1457870"/>
                  <a:pt x="409866" y="1429841"/>
                </a:cubicBezTo>
                <a:cubicBezTo>
                  <a:pt x="422203" y="1412325"/>
                  <a:pt x="460064" y="1413592"/>
                  <a:pt x="442210" y="1380081"/>
                </a:cubicBezTo>
                <a:cubicBezTo>
                  <a:pt x="464590" y="1394128"/>
                  <a:pt x="443394" y="1335176"/>
                  <a:pt x="463662" y="1334891"/>
                </a:cubicBezTo>
                <a:cubicBezTo>
                  <a:pt x="480316" y="1336427"/>
                  <a:pt x="515162" y="1194568"/>
                  <a:pt x="519523" y="1185551"/>
                </a:cubicBezTo>
                <a:cubicBezTo>
                  <a:pt x="527731" y="1149210"/>
                  <a:pt x="536547" y="1148087"/>
                  <a:pt x="542909" y="1111168"/>
                </a:cubicBezTo>
                <a:cubicBezTo>
                  <a:pt x="555522" y="1057226"/>
                  <a:pt x="531818" y="1022543"/>
                  <a:pt x="543055" y="993353"/>
                </a:cubicBezTo>
                <a:cubicBezTo>
                  <a:pt x="559986" y="960214"/>
                  <a:pt x="580459" y="867450"/>
                  <a:pt x="592544" y="813953"/>
                </a:cubicBezTo>
                <a:cubicBezTo>
                  <a:pt x="604272" y="746430"/>
                  <a:pt x="608119" y="666470"/>
                  <a:pt x="613420" y="588218"/>
                </a:cubicBezTo>
                <a:cubicBezTo>
                  <a:pt x="604962" y="475380"/>
                  <a:pt x="590630" y="536119"/>
                  <a:pt x="596055" y="376479"/>
                </a:cubicBezTo>
                <a:lnTo>
                  <a:pt x="605018" y="280992"/>
                </a:lnTo>
                <a:cubicBezTo>
                  <a:pt x="604854" y="276227"/>
                  <a:pt x="610771" y="223140"/>
                  <a:pt x="610608" y="218374"/>
                </a:cubicBezTo>
                <a:lnTo>
                  <a:pt x="604880" y="188178"/>
                </a:lnTo>
                <a:lnTo>
                  <a:pt x="630913" y="152404"/>
                </a:lnTo>
                <a:cubicBezTo>
                  <a:pt x="640688" y="136342"/>
                  <a:pt x="647365" y="122048"/>
                  <a:pt x="663530" y="91810"/>
                </a:cubicBezTo>
                <a:lnTo>
                  <a:pt x="705264" y="3016"/>
                </a:lnTo>
                <a:close/>
              </a:path>
            </a:pathLst>
          </a:custGeom>
        </p:spPr>
      </p:pic>
      <p:pic>
        <p:nvPicPr>
          <p:cNvPr id="11" name="Inhaltsplatzhalter 4" descr="Ein Bild, das draußen, Himmel, Baum, Boden enthält.&#10;&#10;Automatisch generierte Beschreibung">
            <a:extLst>
              <a:ext uri="{FF2B5EF4-FFF2-40B4-BE49-F238E27FC236}">
                <a16:creationId xmlns:a16="http://schemas.microsoft.com/office/drawing/2014/main" id="{76EAAA46-0AF2-EB51-8D3F-2C8ABAB8E6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4" b="7816"/>
          <a:stretch/>
        </p:blipFill>
        <p:spPr>
          <a:xfrm>
            <a:off x="11128094" y="797824"/>
            <a:ext cx="902770" cy="507808"/>
          </a:xfrm>
          <a:custGeom>
            <a:avLst/>
            <a:gdLst/>
            <a:ahLst/>
            <a:cxnLst/>
            <a:rect l="l" t="t" r="r" b="b"/>
            <a:pathLst>
              <a:path w="6096000" h="3429000">
                <a:moveTo>
                  <a:pt x="7329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436073" y="3429000"/>
                </a:lnTo>
                <a:lnTo>
                  <a:pt x="427332" y="3410468"/>
                </a:lnTo>
                <a:cubicBezTo>
                  <a:pt x="419323" y="3391643"/>
                  <a:pt x="413863" y="3372861"/>
                  <a:pt x="421685" y="3366814"/>
                </a:cubicBezTo>
                <a:cubicBezTo>
                  <a:pt x="417583" y="3332384"/>
                  <a:pt x="433681" y="3294011"/>
                  <a:pt x="423663" y="3247798"/>
                </a:cubicBezTo>
                <a:cubicBezTo>
                  <a:pt x="421194" y="3188032"/>
                  <a:pt x="418245" y="3205513"/>
                  <a:pt x="412524" y="3110724"/>
                </a:cubicBezTo>
                <a:cubicBezTo>
                  <a:pt x="404022" y="3069386"/>
                  <a:pt x="436006" y="3027577"/>
                  <a:pt x="419732" y="3004503"/>
                </a:cubicBezTo>
                <a:cubicBezTo>
                  <a:pt x="407578" y="2949657"/>
                  <a:pt x="388511" y="2896851"/>
                  <a:pt x="363651" y="2842588"/>
                </a:cubicBezTo>
                <a:cubicBezTo>
                  <a:pt x="332103" y="2797699"/>
                  <a:pt x="331554" y="2711800"/>
                  <a:pt x="263212" y="2651456"/>
                </a:cubicBezTo>
                <a:cubicBezTo>
                  <a:pt x="235935" y="2585326"/>
                  <a:pt x="214760" y="2535145"/>
                  <a:pt x="194330" y="2484251"/>
                </a:cubicBezTo>
                <a:cubicBezTo>
                  <a:pt x="184580" y="2468441"/>
                  <a:pt x="154039" y="2380429"/>
                  <a:pt x="140630" y="2346096"/>
                </a:cubicBezTo>
                <a:cubicBezTo>
                  <a:pt x="76681" y="2257531"/>
                  <a:pt x="91260" y="2243719"/>
                  <a:pt x="77185" y="2144811"/>
                </a:cubicBezTo>
                <a:cubicBezTo>
                  <a:pt x="66953" y="2112233"/>
                  <a:pt x="67414" y="2096078"/>
                  <a:pt x="50887" y="2061697"/>
                </a:cubicBezTo>
                <a:lnTo>
                  <a:pt x="27133" y="1969379"/>
                </a:lnTo>
                <a:lnTo>
                  <a:pt x="29988" y="1961973"/>
                </a:lnTo>
                <a:lnTo>
                  <a:pt x="31559" y="1961231"/>
                </a:lnTo>
                <a:lnTo>
                  <a:pt x="14905" y="1880268"/>
                </a:lnTo>
                <a:cubicBezTo>
                  <a:pt x="12271" y="1874644"/>
                  <a:pt x="-805" y="1860096"/>
                  <a:pt x="2188" y="1847922"/>
                </a:cubicBezTo>
                <a:lnTo>
                  <a:pt x="21879" y="1779161"/>
                </a:lnTo>
                <a:lnTo>
                  <a:pt x="27968" y="1733684"/>
                </a:lnTo>
                <a:cubicBezTo>
                  <a:pt x="25035" y="1726530"/>
                  <a:pt x="21617" y="1619937"/>
                  <a:pt x="16511" y="1614373"/>
                </a:cubicBezTo>
                <a:cubicBezTo>
                  <a:pt x="47946" y="1547691"/>
                  <a:pt x="4394" y="1556097"/>
                  <a:pt x="12613" y="1479987"/>
                </a:cubicBezTo>
                <a:cubicBezTo>
                  <a:pt x="15110" y="1387360"/>
                  <a:pt x="4986" y="1320420"/>
                  <a:pt x="4190" y="1214801"/>
                </a:cubicBezTo>
                <a:cubicBezTo>
                  <a:pt x="3611" y="1152457"/>
                  <a:pt x="-6268" y="1080052"/>
                  <a:pt x="6503" y="966549"/>
                </a:cubicBezTo>
                <a:cubicBezTo>
                  <a:pt x="10182" y="901722"/>
                  <a:pt x="25065" y="884915"/>
                  <a:pt x="20609" y="845066"/>
                </a:cubicBezTo>
                <a:cubicBezTo>
                  <a:pt x="20199" y="816540"/>
                  <a:pt x="19791" y="788014"/>
                  <a:pt x="19381" y="759488"/>
                </a:cubicBezTo>
                <a:lnTo>
                  <a:pt x="21672" y="741102"/>
                </a:lnTo>
                <a:lnTo>
                  <a:pt x="30720" y="737125"/>
                </a:lnTo>
                <a:lnTo>
                  <a:pt x="23211" y="691098"/>
                </a:lnTo>
                <a:cubicBezTo>
                  <a:pt x="25461" y="680873"/>
                  <a:pt x="43338" y="650431"/>
                  <a:pt x="42062" y="637700"/>
                </a:cubicBezTo>
                <a:cubicBezTo>
                  <a:pt x="23297" y="593852"/>
                  <a:pt x="30263" y="601340"/>
                  <a:pt x="41571" y="540174"/>
                </a:cubicBezTo>
                <a:cubicBezTo>
                  <a:pt x="35397" y="519975"/>
                  <a:pt x="35174" y="428356"/>
                  <a:pt x="46636" y="415352"/>
                </a:cubicBezTo>
                <a:cubicBezTo>
                  <a:pt x="48960" y="401821"/>
                  <a:pt x="44602" y="386587"/>
                  <a:pt x="56977" y="379461"/>
                </a:cubicBezTo>
                <a:cubicBezTo>
                  <a:pt x="71829" y="368123"/>
                  <a:pt x="47958" y="323384"/>
                  <a:pt x="65759" y="328645"/>
                </a:cubicBezTo>
                <a:cubicBezTo>
                  <a:pt x="49386" y="296830"/>
                  <a:pt x="65237" y="231983"/>
                  <a:pt x="72589" y="203608"/>
                </a:cubicBezTo>
                <a:cubicBezTo>
                  <a:pt x="75524" y="153257"/>
                  <a:pt x="77980" y="142710"/>
                  <a:pt x="78370" y="105992"/>
                </a:cubicBezTo>
                <a:cubicBezTo>
                  <a:pt x="80828" y="104127"/>
                  <a:pt x="70890" y="52128"/>
                  <a:pt x="70125" y="25135"/>
                </a:cubicBezTo>
                <a:close/>
              </a:path>
            </a:pathLst>
          </a:custGeom>
        </p:spPr>
      </p:pic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8E81931-EC11-4433-BB7B-ED42BAA24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283C1FF1-7DD0-CB5F-AB32-CC68952A98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2" b="2408"/>
          <a:stretch/>
        </p:blipFill>
        <p:spPr>
          <a:xfrm>
            <a:off x="-1" y="11"/>
            <a:ext cx="12191980" cy="6857989"/>
          </a:xfrm>
          <a:prstGeom prst="rect">
            <a:avLst/>
          </a:prstGeom>
        </p:spPr>
      </p:pic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EF693875-948C-4D9B-AE6F-8F6894277D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V="1">
            <a:off x="8566205" y="0"/>
            <a:ext cx="3625795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2039075 w 6884912"/>
              <a:gd name="connsiteY41" fmla="*/ 599964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2039075 w 6884912"/>
              <a:gd name="connsiteY41" fmla="*/ 599964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80420 w 6884912"/>
              <a:gd name="connsiteY104" fmla="*/ 173195 h 1161397"/>
              <a:gd name="connsiteX105" fmla="*/ 6507891 w 6884912"/>
              <a:gd name="connsiteY105" fmla="*/ 118474 h 1161397"/>
              <a:gd name="connsiteX106" fmla="*/ 6571807 w 6884912"/>
              <a:gd name="connsiteY106" fmla="*/ 98636 h 1161397"/>
              <a:gd name="connsiteX107" fmla="*/ 6671880 w 6884912"/>
              <a:gd name="connsiteY107" fmla="*/ 82931 h 1161397"/>
              <a:gd name="connsiteX108" fmla="*/ 6702266 w 6884912"/>
              <a:gd name="connsiteY108" fmla="*/ 75470 h 1161397"/>
              <a:gd name="connsiteX109" fmla="*/ 6845802 w 6884912"/>
              <a:gd name="connsiteY109" fmla="*/ 24496 h 1161397"/>
              <a:gd name="connsiteX110" fmla="*/ 6884912 w 6884912"/>
              <a:gd name="connsiteY11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80420 w 6884912"/>
              <a:gd name="connsiteY103" fmla="*/ 173195 h 1161397"/>
              <a:gd name="connsiteX104" fmla="*/ 6507891 w 6884912"/>
              <a:gd name="connsiteY104" fmla="*/ 118474 h 1161397"/>
              <a:gd name="connsiteX105" fmla="*/ 6571807 w 6884912"/>
              <a:gd name="connsiteY105" fmla="*/ 98636 h 1161397"/>
              <a:gd name="connsiteX106" fmla="*/ 6671880 w 6884912"/>
              <a:gd name="connsiteY106" fmla="*/ 82931 h 1161397"/>
              <a:gd name="connsiteX107" fmla="*/ 6702266 w 6884912"/>
              <a:gd name="connsiteY107" fmla="*/ 75470 h 1161397"/>
              <a:gd name="connsiteX108" fmla="*/ 6845802 w 6884912"/>
              <a:gd name="connsiteY108" fmla="*/ 24496 h 1161397"/>
              <a:gd name="connsiteX109" fmla="*/ 6884912 w 6884912"/>
              <a:gd name="connsiteY10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290640 w 6884912"/>
              <a:gd name="connsiteY101" fmla="*/ 167441 h 1161397"/>
              <a:gd name="connsiteX102" fmla="*/ 6380420 w 6884912"/>
              <a:gd name="connsiteY102" fmla="*/ 173195 h 1161397"/>
              <a:gd name="connsiteX103" fmla="*/ 6507891 w 6884912"/>
              <a:gd name="connsiteY103" fmla="*/ 118474 h 1161397"/>
              <a:gd name="connsiteX104" fmla="*/ 6571807 w 6884912"/>
              <a:gd name="connsiteY104" fmla="*/ 98636 h 1161397"/>
              <a:gd name="connsiteX105" fmla="*/ 6671880 w 6884912"/>
              <a:gd name="connsiteY105" fmla="*/ 82931 h 1161397"/>
              <a:gd name="connsiteX106" fmla="*/ 6702266 w 6884912"/>
              <a:gd name="connsiteY106" fmla="*/ 75470 h 1161397"/>
              <a:gd name="connsiteX107" fmla="*/ 6845802 w 6884912"/>
              <a:gd name="connsiteY107" fmla="*/ 24496 h 1161397"/>
              <a:gd name="connsiteX108" fmla="*/ 6884912 w 6884912"/>
              <a:gd name="connsiteY10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467502 w 6884912"/>
              <a:gd name="connsiteY92" fmla="*/ 250963 h 1161397"/>
              <a:gd name="connsiteX93" fmla="*/ 5592395 w 6884912"/>
              <a:gd name="connsiteY93" fmla="*/ 265434 h 1161397"/>
              <a:gd name="connsiteX94" fmla="*/ 5613532 w 6884912"/>
              <a:gd name="connsiteY94" fmla="*/ 273379 h 1161397"/>
              <a:gd name="connsiteX95" fmla="*/ 5642173 w 6884912"/>
              <a:gd name="connsiteY95" fmla="*/ 266904 h 1161397"/>
              <a:gd name="connsiteX96" fmla="*/ 5756910 w 6884912"/>
              <a:gd name="connsiteY96" fmla="*/ 239211 h 1161397"/>
              <a:gd name="connsiteX97" fmla="*/ 5846667 w 6884912"/>
              <a:gd name="connsiteY97" fmla="*/ 201786 h 1161397"/>
              <a:gd name="connsiteX98" fmla="*/ 5960732 w 6884912"/>
              <a:gd name="connsiteY98" fmla="*/ 220708 h 1161397"/>
              <a:gd name="connsiteX99" fmla="*/ 6029542 w 6884912"/>
              <a:gd name="connsiteY99" fmla="*/ 210339 h 1161397"/>
              <a:gd name="connsiteX100" fmla="*/ 6290640 w 6884912"/>
              <a:gd name="connsiteY100" fmla="*/ 167441 h 1161397"/>
              <a:gd name="connsiteX101" fmla="*/ 6380420 w 6884912"/>
              <a:gd name="connsiteY101" fmla="*/ 173195 h 1161397"/>
              <a:gd name="connsiteX102" fmla="*/ 6507891 w 6884912"/>
              <a:gd name="connsiteY102" fmla="*/ 118474 h 1161397"/>
              <a:gd name="connsiteX103" fmla="*/ 6571807 w 6884912"/>
              <a:gd name="connsiteY103" fmla="*/ 98636 h 1161397"/>
              <a:gd name="connsiteX104" fmla="*/ 6671880 w 6884912"/>
              <a:gd name="connsiteY104" fmla="*/ 82931 h 1161397"/>
              <a:gd name="connsiteX105" fmla="*/ 6702266 w 6884912"/>
              <a:gd name="connsiteY105" fmla="*/ 75470 h 1161397"/>
              <a:gd name="connsiteX106" fmla="*/ 6845802 w 6884912"/>
              <a:gd name="connsiteY106" fmla="*/ 24496 h 1161397"/>
              <a:gd name="connsiteX107" fmla="*/ 6884912 w 6884912"/>
              <a:gd name="connsiteY10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134285 w 6884912"/>
              <a:gd name="connsiteY77" fmla="*/ 235592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498913 w 6884912"/>
              <a:gd name="connsiteY80" fmla="*/ 118915 h 1161397"/>
              <a:gd name="connsiteX81" fmla="*/ 4617330 w 6884912"/>
              <a:gd name="connsiteY81" fmla="*/ 111163 h 1161397"/>
              <a:gd name="connsiteX82" fmla="*/ 4659778 w 6884912"/>
              <a:gd name="connsiteY82" fmla="*/ 118219 h 1161397"/>
              <a:gd name="connsiteX83" fmla="*/ 4730870 w 6884912"/>
              <a:gd name="connsiteY83" fmla="*/ 129432 h 1161397"/>
              <a:gd name="connsiteX84" fmla="*/ 4785037 w 6884912"/>
              <a:gd name="connsiteY84" fmla="*/ 161964 h 1161397"/>
              <a:gd name="connsiteX85" fmla="*/ 4844073 w 6884912"/>
              <a:gd name="connsiteY85" fmla="*/ 161768 h 1161397"/>
              <a:gd name="connsiteX86" fmla="*/ 4856454 w 6884912"/>
              <a:gd name="connsiteY86" fmla="*/ 130488 h 1161397"/>
              <a:gd name="connsiteX87" fmla="*/ 4920038 w 6884912"/>
              <a:gd name="connsiteY87" fmla="*/ 140418 h 1161397"/>
              <a:gd name="connsiteX88" fmla="*/ 5016639 w 6884912"/>
              <a:gd name="connsiteY88" fmla="*/ 158905 h 1161397"/>
              <a:gd name="connsiteX89" fmla="*/ 5072009 w 6884912"/>
              <a:gd name="connsiteY89" fmla="*/ 161502 h 1161397"/>
              <a:gd name="connsiteX90" fmla="*/ 5223626 w 6884912"/>
              <a:gd name="connsiteY90" fmla="*/ 177356 h 1161397"/>
              <a:gd name="connsiteX91" fmla="*/ 5467502 w 6884912"/>
              <a:gd name="connsiteY91" fmla="*/ 250963 h 1161397"/>
              <a:gd name="connsiteX92" fmla="*/ 5592395 w 6884912"/>
              <a:gd name="connsiteY92" fmla="*/ 265434 h 1161397"/>
              <a:gd name="connsiteX93" fmla="*/ 5613532 w 6884912"/>
              <a:gd name="connsiteY93" fmla="*/ 273379 h 1161397"/>
              <a:gd name="connsiteX94" fmla="*/ 5642173 w 6884912"/>
              <a:gd name="connsiteY94" fmla="*/ 266904 h 1161397"/>
              <a:gd name="connsiteX95" fmla="*/ 5756910 w 6884912"/>
              <a:gd name="connsiteY95" fmla="*/ 239211 h 1161397"/>
              <a:gd name="connsiteX96" fmla="*/ 5846667 w 6884912"/>
              <a:gd name="connsiteY96" fmla="*/ 201786 h 1161397"/>
              <a:gd name="connsiteX97" fmla="*/ 5960732 w 6884912"/>
              <a:gd name="connsiteY97" fmla="*/ 220708 h 1161397"/>
              <a:gd name="connsiteX98" fmla="*/ 6029542 w 6884912"/>
              <a:gd name="connsiteY98" fmla="*/ 210339 h 1161397"/>
              <a:gd name="connsiteX99" fmla="*/ 6290640 w 6884912"/>
              <a:gd name="connsiteY99" fmla="*/ 167441 h 1161397"/>
              <a:gd name="connsiteX100" fmla="*/ 6380420 w 6884912"/>
              <a:gd name="connsiteY100" fmla="*/ 173195 h 1161397"/>
              <a:gd name="connsiteX101" fmla="*/ 6507891 w 6884912"/>
              <a:gd name="connsiteY101" fmla="*/ 118474 h 1161397"/>
              <a:gd name="connsiteX102" fmla="*/ 6571807 w 6884912"/>
              <a:gd name="connsiteY102" fmla="*/ 98636 h 1161397"/>
              <a:gd name="connsiteX103" fmla="*/ 6671880 w 6884912"/>
              <a:gd name="connsiteY103" fmla="*/ 82931 h 1161397"/>
              <a:gd name="connsiteX104" fmla="*/ 6702266 w 6884912"/>
              <a:gd name="connsiteY104" fmla="*/ 75470 h 1161397"/>
              <a:gd name="connsiteX105" fmla="*/ 6845802 w 6884912"/>
              <a:gd name="connsiteY105" fmla="*/ 24496 h 1161397"/>
              <a:gd name="connsiteX106" fmla="*/ 6884912 w 6884912"/>
              <a:gd name="connsiteY10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3917197 w 6884912"/>
              <a:gd name="connsiteY73" fmla="*/ 196121 h 1161397"/>
              <a:gd name="connsiteX74" fmla="*/ 3922400 w 6884912"/>
              <a:gd name="connsiteY74" fmla="*/ 205056 h 1161397"/>
              <a:gd name="connsiteX75" fmla="*/ 4013061 w 6884912"/>
              <a:gd name="connsiteY75" fmla="*/ 224874 h 1161397"/>
              <a:gd name="connsiteX76" fmla="*/ 4134285 w 6884912"/>
              <a:gd name="connsiteY76" fmla="*/ 235592 h 1161397"/>
              <a:gd name="connsiteX77" fmla="*/ 4220717 w 6884912"/>
              <a:gd name="connsiteY77" fmla="*/ 192946 h 1161397"/>
              <a:gd name="connsiteX78" fmla="*/ 4228802 w 6884912"/>
              <a:gd name="connsiteY78" fmla="*/ 201468 h 1161397"/>
              <a:gd name="connsiteX79" fmla="*/ 4498913 w 6884912"/>
              <a:gd name="connsiteY79" fmla="*/ 118915 h 1161397"/>
              <a:gd name="connsiteX80" fmla="*/ 4617330 w 6884912"/>
              <a:gd name="connsiteY80" fmla="*/ 111163 h 1161397"/>
              <a:gd name="connsiteX81" fmla="*/ 4659778 w 6884912"/>
              <a:gd name="connsiteY81" fmla="*/ 118219 h 1161397"/>
              <a:gd name="connsiteX82" fmla="*/ 4730870 w 6884912"/>
              <a:gd name="connsiteY82" fmla="*/ 129432 h 1161397"/>
              <a:gd name="connsiteX83" fmla="*/ 4785037 w 6884912"/>
              <a:gd name="connsiteY83" fmla="*/ 161964 h 1161397"/>
              <a:gd name="connsiteX84" fmla="*/ 4844073 w 6884912"/>
              <a:gd name="connsiteY84" fmla="*/ 161768 h 1161397"/>
              <a:gd name="connsiteX85" fmla="*/ 4856454 w 6884912"/>
              <a:gd name="connsiteY85" fmla="*/ 130488 h 1161397"/>
              <a:gd name="connsiteX86" fmla="*/ 4920038 w 6884912"/>
              <a:gd name="connsiteY86" fmla="*/ 140418 h 1161397"/>
              <a:gd name="connsiteX87" fmla="*/ 5016639 w 6884912"/>
              <a:gd name="connsiteY87" fmla="*/ 158905 h 1161397"/>
              <a:gd name="connsiteX88" fmla="*/ 5072009 w 6884912"/>
              <a:gd name="connsiteY88" fmla="*/ 161502 h 1161397"/>
              <a:gd name="connsiteX89" fmla="*/ 5223626 w 6884912"/>
              <a:gd name="connsiteY89" fmla="*/ 177356 h 1161397"/>
              <a:gd name="connsiteX90" fmla="*/ 5467502 w 6884912"/>
              <a:gd name="connsiteY90" fmla="*/ 250963 h 1161397"/>
              <a:gd name="connsiteX91" fmla="*/ 5592395 w 6884912"/>
              <a:gd name="connsiteY91" fmla="*/ 265434 h 1161397"/>
              <a:gd name="connsiteX92" fmla="*/ 5613532 w 6884912"/>
              <a:gd name="connsiteY92" fmla="*/ 273379 h 1161397"/>
              <a:gd name="connsiteX93" fmla="*/ 5642173 w 6884912"/>
              <a:gd name="connsiteY93" fmla="*/ 266904 h 1161397"/>
              <a:gd name="connsiteX94" fmla="*/ 5756910 w 6884912"/>
              <a:gd name="connsiteY94" fmla="*/ 239211 h 1161397"/>
              <a:gd name="connsiteX95" fmla="*/ 5846667 w 6884912"/>
              <a:gd name="connsiteY95" fmla="*/ 201786 h 1161397"/>
              <a:gd name="connsiteX96" fmla="*/ 5960732 w 6884912"/>
              <a:gd name="connsiteY96" fmla="*/ 220708 h 1161397"/>
              <a:gd name="connsiteX97" fmla="*/ 6029542 w 6884912"/>
              <a:gd name="connsiteY97" fmla="*/ 210339 h 1161397"/>
              <a:gd name="connsiteX98" fmla="*/ 6290640 w 6884912"/>
              <a:gd name="connsiteY98" fmla="*/ 167441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3917197 w 6884912"/>
              <a:gd name="connsiteY73" fmla="*/ 196121 h 1161397"/>
              <a:gd name="connsiteX74" fmla="*/ 4013061 w 6884912"/>
              <a:gd name="connsiteY74" fmla="*/ 224874 h 1161397"/>
              <a:gd name="connsiteX75" fmla="*/ 4134285 w 6884912"/>
              <a:gd name="connsiteY75" fmla="*/ 235592 h 1161397"/>
              <a:gd name="connsiteX76" fmla="*/ 4220717 w 6884912"/>
              <a:gd name="connsiteY76" fmla="*/ 192946 h 1161397"/>
              <a:gd name="connsiteX77" fmla="*/ 4228802 w 6884912"/>
              <a:gd name="connsiteY77" fmla="*/ 201468 h 1161397"/>
              <a:gd name="connsiteX78" fmla="*/ 4498913 w 6884912"/>
              <a:gd name="connsiteY78" fmla="*/ 118915 h 1161397"/>
              <a:gd name="connsiteX79" fmla="*/ 4617330 w 6884912"/>
              <a:gd name="connsiteY79" fmla="*/ 111163 h 1161397"/>
              <a:gd name="connsiteX80" fmla="*/ 4659778 w 6884912"/>
              <a:gd name="connsiteY80" fmla="*/ 118219 h 1161397"/>
              <a:gd name="connsiteX81" fmla="*/ 4730870 w 6884912"/>
              <a:gd name="connsiteY81" fmla="*/ 129432 h 1161397"/>
              <a:gd name="connsiteX82" fmla="*/ 4785037 w 6884912"/>
              <a:gd name="connsiteY82" fmla="*/ 161964 h 1161397"/>
              <a:gd name="connsiteX83" fmla="*/ 4844073 w 6884912"/>
              <a:gd name="connsiteY83" fmla="*/ 161768 h 1161397"/>
              <a:gd name="connsiteX84" fmla="*/ 4856454 w 6884912"/>
              <a:gd name="connsiteY84" fmla="*/ 130488 h 1161397"/>
              <a:gd name="connsiteX85" fmla="*/ 4920038 w 6884912"/>
              <a:gd name="connsiteY85" fmla="*/ 140418 h 1161397"/>
              <a:gd name="connsiteX86" fmla="*/ 5016639 w 6884912"/>
              <a:gd name="connsiteY86" fmla="*/ 158905 h 1161397"/>
              <a:gd name="connsiteX87" fmla="*/ 5072009 w 6884912"/>
              <a:gd name="connsiteY87" fmla="*/ 161502 h 1161397"/>
              <a:gd name="connsiteX88" fmla="*/ 5223626 w 6884912"/>
              <a:gd name="connsiteY88" fmla="*/ 177356 h 1161397"/>
              <a:gd name="connsiteX89" fmla="*/ 5467502 w 6884912"/>
              <a:gd name="connsiteY89" fmla="*/ 250963 h 1161397"/>
              <a:gd name="connsiteX90" fmla="*/ 5592395 w 6884912"/>
              <a:gd name="connsiteY90" fmla="*/ 265434 h 1161397"/>
              <a:gd name="connsiteX91" fmla="*/ 5613532 w 6884912"/>
              <a:gd name="connsiteY91" fmla="*/ 273379 h 1161397"/>
              <a:gd name="connsiteX92" fmla="*/ 5642173 w 6884912"/>
              <a:gd name="connsiteY92" fmla="*/ 266904 h 1161397"/>
              <a:gd name="connsiteX93" fmla="*/ 5756910 w 6884912"/>
              <a:gd name="connsiteY93" fmla="*/ 239211 h 1161397"/>
              <a:gd name="connsiteX94" fmla="*/ 5846667 w 6884912"/>
              <a:gd name="connsiteY94" fmla="*/ 201786 h 1161397"/>
              <a:gd name="connsiteX95" fmla="*/ 5960732 w 6884912"/>
              <a:gd name="connsiteY95" fmla="*/ 220708 h 1161397"/>
              <a:gd name="connsiteX96" fmla="*/ 6029542 w 6884912"/>
              <a:gd name="connsiteY96" fmla="*/ 210339 h 1161397"/>
              <a:gd name="connsiteX97" fmla="*/ 6290640 w 6884912"/>
              <a:gd name="connsiteY97" fmla="*/ 167441 h 1161397"/>
              <a:gd name="connsiteX98" fmla="*/ 6380420 w 6884912"/>
              <a:gd name="connsiteY98" fmla="*/ 173195 h 1161397"/>
              <a:gd name="connsiteX99" fmla="*/ 6507891 w 6884912"/>
              <a:gd name="connsiteY99" fmla="*/ 118474 h 1161397"/>
              <a:gd name="connsiteX100" fmla="*/ 6571807 w 6884912"/>
              <a:gd name="connsiteY100" fmla="*/ 98636 h 1161397"/>
              <a:gd name="connsiteX101" fmla="*/ 6671880 w 6884912"/>
              <a:gd name="connsiteY101" fmla="*/ 82931 h 1161397"/>
              <a:gd name="connsiteX102" fmla="*/ 6702266 w 6884912"/>
              <a:gd name="connsiteY102" fmla="*/ 75470 h 1161397"/>
              <a:gd name="connsiteX103" fmla="*/ 6845802 w 6884912"/>
              <a:gd name="connsiteY103" fmla="*/ 24496 h 1161397"/>
              <a:gd name="connsiteX104" fmla="*/ 6884912 w 6884912"/>
              <a:gd name="connsiteY10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4013061 w 6884912"/>
              <a:gd name="connsiteY73" fmla="*/ 224874 h 1161397"/>
              <a:gd name="connsiteX74" fmla="*/ 4134285 w 6884912"/>
              <a:gd name="connsiteY74" fmla="*/ 235592 h 1161397"/>
              <a:gd name="connsiteX75" fmla="*/ 4220717 w 6884912"/>
              <a:gd name="connsiteY75" fmla="*/ 192946 h 1161397"/>
              <a:gd name="connsiteX76" fmla="*/ 4228802 w 6884912"/>
              <a:gd name="connsiteY76" fmla="*/ 201468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785037 w 6884912"/>
              <a:gd name="connsiteY81" fmla="*/ 161964 h 1161397"/>
              <a:gd name="connsiteX82" fmla="*/ 4844073 w 6884912"/>
              <a:gd name="connsiteY82" fmla="*/ 161768 h 1161397"/>
              <a:gd name="connsiteX83" fmla="*/ 4856454 w 6884912"/>
              <a:gd name="connsiteY83" fmla="*/ 130488 h 1161397"/>
              <a:gd name="connsiteX84" fmla="*/ 4920038 w 6884912"/>
              <a:gd name="connsiteY84" fmla="*/ 140418 h 1161397"/>
              <a:gd name="connsiteX85" fmla="*/ 5016639 w 6884912"/>
              <a:gd name="connsiteY85" fmla="*/ 158905 h 1161397"/>
              <a:gd name="connsiteX86" fmla="*/ 5072009 w 6884912"/>
              <a:gd name="connsiteY86" fmla="*/ 161502 h 1161397"/>
              <a:gd name="connsiteX87" fmla="*/ 5223626 w 6884912"/>
              <a:gd name="connsiteY87" fmla="*/ 177356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290640 w 6884912"/>
              <a:gd name="connsiteY96" fmla="*/ 167441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907640 w 6884912"/>
              <a:gd name="connsiteY71" fmla="*/ 207568 h 1161397"/>
              <a:gd name="connsiteX72" fmla="*/ 4013061 w 6884912"/>
              <a:gd name="connsiteY72" fmla="*/ 224874 h 1161397"/>
              <a:gd name="connsiteX73" fmla="*/ 4134285 w 6884912"/>
              <a:gd name="connsiteY73" fmla="*/ 235592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498913 w 6884912"/>
              <a:gd name="connsiteY76" fmla="*/ 118915 h 1161397"/>
              <a:gd name="connsiteX77" fmla="*/ 4617330 w 6884912"/>
              <a:gd name="connsiteY77" fmla="*/ 111163 h 1161397"/>
              <a:gd name="connsiteX78" fmla="*/ 4659778 w 6884912"/>
              <a:gd name="connsiteY78" fmla="*/ 118219 h 1161397"/>
              <a:gd name="connsiteX79" fmla="*/ 4730870 w 6884912"/>
              <a:gd name="connsiteY79" fmla="*/ 129432 h 1161397"/>
              <a:gd name="connsiteX80" fmla="*/ 4785037 w 6884912"/>
              <a:gd name="connsiteY80" fmla="*/ 161964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467502 w 6884912"/>
              <a:gd name="connsiteY87" fmla="*/ 250963 h 1161397"/>
              <a:gd name="connsiteX88" fmla="*/ 5592395 w 6884912"/>
              <a:gd name="connsiteY88" fmla="*/ 265434 h 1161397"/>
              <a:gd name="connsiteX89" fmla="*/ 5613532 w 6884912"/>
              <a:gd name="connsiteY89" fmla="*/ 273379 h 1161397"/>
              <a:gd name="connsiteX90" fmla="*/ 5642173 w 6884912"/>
              <a:gd name="connsiteY90" fmla="*/ 266904 h 1161397"/>
              <a:gd name="connsiteX91" fmla="*/ 5756910 w 6884912"/>
              <a:gd name="connsiteY91" fmla="*/ 239211 h 1161397"/>
              <a:gd name="connsiteX92" fmla="*/ 5846667 w 6884912"/>
              <a:gd name="connsiteY92" fmla="*/ 201786 h 1161397"/>
              <a:gd name="connsiteX93" fmla="*/ 5960732 w 6884912"/>
              <a:gd name="connsiteY93" fmla="*/ 220708 h 1161397"/>
              <a:gd name="connsiteX94" fmla="*/ 6029542 w 6884912"/>
              <a:gd name="connsiteY94" fmla="*/ 210339 h 1161397"/>
              <a:gd name="connsiteX95" fmla="*/ 6290640 w 6884912"/>
              <a:gd name="connsiteY95" fmla="*/ 167441 h 1161397"/>
              <a:gd name="connsiteX96" fmla="*/ 6380420 w 6884912"/>
              <a:gd name="connsiteY96" fmla="*/ 173195 h 1161397"/>
              <a:gd name="connsiteX97" fmla="*/ 6507891 w 6884912"/>
              <a:gd name="connsiteY97" fmla="*/ 118474 h 1161397"/>
              <a:gd name="connsiteX98" fmla="*/ 6571807 w 6884912"/>
              <a:gd name="connsiteY98" fmla="*/ 98636 h 1161397"/>
              <a:gd name="connsiteX99" fmla="*/ 6671880 w 6884912"/>
              <a:gd name="connsiteY99" fmla="*/ 82931 h 1161397"/>
              <a:gd name="connsiteX100" fmla="*/ 6702266 w 6884912"/>
              <a:gd name="connsiteY100" fmla="*/ 75470 h 1161397"/>
              <a:gd name="connsiteX101" fmla="*/ 6845802 w 6884912"/>
              <a:gd name="connsiteY101" fmla="*/ 24496 h 1161397"/>
              <a:gd name="connsiteX102" fmla="*/ 6884912 w 6884912"/>
              <a:gd name="connsiteY10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907640 w 6884912"/>
              <a:gd name="connsiteY70" fmla="*/ 207568 h 1161397"/>
              <a:gd name="connsiteX71" fmla="*/ 4013061 w 6884912"/>
              <a:gd name="connsiteY71" fmla="*/ 224874 h 1161397"/>
              <a:gd name="connsiteX72" fmla="*/ 4134285 w 6884912"/>
              <a:gd name="connsiteY72" fmla="*/ 235592 h 1161397"/>
              <a:gd name="connsiteX73" fmla="*/ 4220717 w 6884912"/>
              <a:gd name="connsiteY73" fmla="*/ 192946 h 1161397"/>
              <a:gd name="connsiteX74" fmla="*/ 4228802 w 6884912"/>
              <a:gd name="connsiteY74" fmla="*/ 201468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785037 w 6884912"/>
              <a:gd name="connsiteY79" fmla="*/ 161964 h 1161397"/>
              <a:gd name="connsiteX80" fmla="*/ 4844073 w 6884912"/>
              <a:gd name="connsiteY80" fmla="*/ 161768 h 1161397"/>
              <a:gd name="connsiteX81" fmla="*/ 4856454 w 6884912"/>
              <a:gd name="connsiteY81" fmla="*/ 130488 h 1161397"/>
              <a:gd name="connsiteX82" fmla="*/ 4920038 w 6884912"/>
              <a:gd name="connsiteY82" fmla="*/ 140418 h 1161397"/>
              <a:gd name="connsiteX83" fmla="*/ 5016639 w 6884912"/>
              <a:gd name="connsiteY83" fmla="*/ 158905 h 1161397"/>
              <a:gd name="connsiteX84" fmla="*/ 5072009 w 6884912"/>
              <a:gd name="connsiteY84" fmla="*/ 161502 h 1161397"/>
              <a:gd name="connsiteX85" fmla="*/ 5223626 w 6884912"/>
              <a:gd name="connsiteY85" fmla="*/ 177356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290640 w 6884912"/>
              <a:gd name="connsiteY94" fmla="*/ 167441 h 1161397"/>
              <a:gd name="connsiteX95" fmla="*/ 6380420 w 6884912"/>
              <a:gd name="connsiteY95" fmla="*/ 173195 h 1161397"/>
              <a:gd name="connsiteX96" fmla="*/ 6507891 w 6884912"/>
              <a:gd name="connsiteY96" fmla="*/ 118474 h 1161397"/>
              <a:gd name="connsiteX97" fmla="*/ 6571807 w 6884912"/>
              <a:gd name="connsiteY97" fmla="*/ 98636 h 1161397"/>
              <a:gd name="connsiteX98" fmla="*/ 6671880 w 6884912"/>
              <a:gd name="connsiteY98" fmla="*/ 82931 h 1161397"/>
              <a:gd name="connsiteX99" fmla="*/ 6702266 w 6884912"/>
              <a:gd name="connsiteY99" fmla="*/ 75470 h 1161397"/>
              <a:gd name="connsiteX100" fmla="*/ 6845802 w 6884912"/>
              <a:gd name="connsiteY100" fmla="*/ 24496 h 1161397"/>
              <a:gd name="connsiteX101" fmla="*/ 6884912 w 6884912"/>
              <a:gd name="connsiteY10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907640 w 6884912"/>
              <a:gd name="connsiteY69" fmla="*/ 207568 h 1161397"/>
              <a:gd name="connsiteX70" fmla="*/ 4013061 w 6884912"/>
              <a:gd name="connsiteY70" fmla="*/ 224874 h 1161397"/>
              <a:gd name="connsiteX71" fmla="*/ 4134285 w 6884912"/>
              <a:gd name="connsiteY71" fmla="*/ 235592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498913 w 6884912"/>
              <a:gd name="connsiteY74" fmla="*/ 118915 h 1161397"/>
              <a:gd name="connsiteX75" fmla="*/ 4617330 w 6884912"/>
              <a:gd name="connsiteY75" fmla="*/ 111163 h 1161397"/>
              <a:gd name="connsiteX76" fmla="*/ 4659778 w 6884912"/>
              <a:gd name="connsiteY76" fmla="*/ 118219 h 1161397"/>
              <a:gd name="connsiteX77" fmla="*/ 4730870 w 6884912"/>
              <a:gd name="connsiteY77" fmla="*/ 129432 h 1161397"/>
              <a:gd name="connsiteX78" fmla="*/ 4785037 w 6884912"/>
              <a:gd name="connsiteY78" fmla="*/ 161964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467502 w 6884912"/>
              <a:gd name="connsiteY85" fmla="*/ 250963 h 1161397"/>
              <a:gd name="connsiteX86" fmla="*/ 5592395 w 6884912"/>
              <a:gd name="connsiteY86" fmla="*/ 265434 h 1161397"/>
              <a:gd name="connsiteX87" fmla="*/ 5613532 w 6884912"/>
              <a:gd name="connsiteY87" fmla="*/ 273379 h 1161397"/>
              <a:gd name="connsiteX88" fmla="*/ 5642173 w 6884912"/>
              <a:gd name="connsiteY88" fmla="*/ 266904 h 1161397"/>
              <a:gd name="connsiteX89" fmla="*/ 5756910 w 6884912"/>
              <a:gd name="connsiteY89" fmla="*/ 239211 h 1161397"/>
              <a:gd name="connsiteX90" fmla="*/ 5846667 w 6884912"/>
              <a:gd name="connsiteY90" fmla="*/ 201786 h 1161397"/>
              <a:gd name="connsiteX91" fmla="*/ 5960732 w 6884912"/>
              <a:gd name="connsiteY91" fmla="*/ 220708 h 1161397"/>
              <a:gd name="connsiteX92" fmla="*/ 6029542 w 6884912"/>
              <a:gd name="connsiteY92" fmla="*/ 210339 h 1161397"/>
              <a:gd name="connsiteX93" fmla="*/ 6290640 w 6884912"/>
              <a:gd name="connsiteY93" fmla="*/ 167441 h 1161397"/>
              <a:gd name="connsiteX94" fmla="*/ 6380420 w 6884912"/>
              <a:gd name="connsiteY94" fmla="*/ 173195 h 1161397"/>
              <a:gd name="connsiteX95" fmla="*/ 6507891 w 6884912"/>
              <a:gd name="connsiteY95" fmla="*/ 118474 h 1161397"/>
              <a:gd name="connsiteX96" fmla="*/ 6571807 w 6884912"/>
              <a:gd name="connsiteY96" fmla="*/ 98636 h 1161397"/>
              <a:gd name="connsiteX97" fmla="*/ 6671880 w 6884912"/>
              <a:gd name="connsiteY97" fmla="*/ 82931 h 1161397"/>
              <a:gd name="connsiteX98" fmla="*/ 6702266 w 6884912"/>
              <a:gd name="connsiteY98" fmla="*/ 75470 h 1161397"/>
              <a:gd name="connsiteX99" fmla="*/ 6845802 w 6884912"/>
              <a:gd name="connsiteY99" fmla="*/ 24496 h 1161397"/>
              <a:gd name="connsiteX100" fmla="*/ 6884912 w 6884912"/>
              <a:gd name="connsiteY10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907640 w 6884912"/>
              <a:gd name="connsiteY69" fmla="*/ 207568 h 1161397"/>
              <a:gd name="connsiteX70" fmla="*/ 4013061 w 6884912"/>
              <a:gd name="connsiteY70" fmla="*/ 224874 h 1161397"/>
              <a:gd name="connsiteX71" fmla="*/ 4134285 w 6884912"/>
              <a:gd name="connsiteY71" fmla="*/ 235592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424852 w 6884912"/>
              <a:gd name="connsiteY74" fmla="*/ 127591 h 1161397"/>
              <a:gd name="connsiteX75" fmla="*/ 4617330 w 6884912"/>
              <a:gd name="connsiteY75" fmla="*/ 111163 h 1161397"/>
              <a:gd name="connsiteX76" fmla="*/ 4659778 w 6884912"/>
              <a:gd name="connsiteY76" fmla="*/ 118219 h 1161397"/>
              <a:gd name="connsiteX77" fmla="*/ 4730870 w 6884912"/>
              <a:gd name="connsiteY77" fmla="*/ 129432 h 1161397"/>
              <a:gd name="connsiteX78" fmla="*/ 4785037 w 6884912"/>
              <a:gd name="connsiteY78" fmla="*/ 161964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467502 w 6884912"/>
              <a:gd name="connsiteY85" fmla="*/ 250963 h 1161397"/>
              <a:gd name="connsiteX86" fmla="*/ 5592395 w 6884912"/>
              <a:gd name="connsiteY86" fmla="*/ 265434 h 1161397"/>
              <a:gd name="connsiteX87" fmla="*/ 5613532 w 6884912"/>
              <a:gd name="connsiteY87" fmla="*/ 273379 h 1161397"/>
              <a:gd name="connsiteX88" fmla="*/ 5642173 w 6884912"/>
              <a:gd name="connsiteY88" fmla="*/ 266904 h 1161397"/>
              <a:gd name="connsiteX89" fmla="*/ 5756910 w 6884912"/>
              <a:gd name="connsiteY89" fmla="*/ 239211 h 1161397"/>
              <a:gd name="connsiteX90" fmla="*/ 5846667 w 6884912"/>
              <a:gd name="connsiteY90" fmla="*/ 201786 h 1161397"/>
              <a:gd name="connsiteX91" fmla="*/ 5960732 w 6884912"/>
              <a:gd name="connsiteY91" fmla="*/ 220708 h 1161397"/>
              <a:gd name="connsiteX92" fmla="*/ 6029542 w 6884912"/>
              <a:gd name="connsiteY92" fmla="*/ 210339 h 1161397"/>
              <a:gd name="connsiteX93" fmla="*/ 6290640 w 6884912"/>
              <a:gd name="connsiteY93" fmla="*/ 167441 h 1161397"/>
              <a:gd name="connsiteX94" fmla="*/ 6380420 w 6884912"/>
              <a:gd name="connsiteY94" fmla="*/ 173195 h 1161397"/>
              <a:gd name="connsiteX95" fmla="*/ 6507891 w 6884912"/>
              <a:gd name="connsiteY95" fmla="*/ 118474 h 1161397"/>
              <a:gd name="connsiteX96" fmla="*/ 6571807 w 6884912"/>
              <a:gd name="connsiteY96" fmla="*/ 98636 h 1161397"/>
              <a:gd name="connsiteX97" fmla="*/ 6671880 w 6884912"/>
              <a:gd name="connsiteY97" fmla="*/ 82931 h 1161397"/>
              <a:gd name="connsiteX98" fmla="*/ 6702266 w 6884912"/>
              <a:gd name="connsiteY98" fmla="*/ 75470 h 1161397"/>
              <a:gd name="connsiteX99" fmla="*/ 6845802 w 6884912"/>
              <a:gd name="connsiteY99" fmla="*/ 24496 h 1161397"/>
              <a:gd name="connsiteX100" fmla="*/ 6884912 w 6884912"/>
              <a:gd name="connsiteY10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907640 w 6884912"/>
              <a:gd name="connsiteY69" fmla="*/ 207568 h 1161397"/>
              <a:gd name="connsiteX70" fmla="*/ 4013061 w 6884912"/>
              <a:gd name="connsiteY70" fmla="*/ 224874 h 1161397"/>
              <a:gd name="connsiteX71" fmla="*/ 4134285 w 6884912"/>
              <a:gd name="connsiteY71" fmla="*/ 235592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424852 w 6884912"/>
              <a:gd name="connsiteY74" fmla="*/ 127591 h 1161397"/>
              <a:gd name="connsiteX75" fmla="*/ 4617330 w 6884912"/>
              <a:gd name="connsiteY75" fmla="*/ 111163 h 1161397"/>
              <a:gd name="connsiteX76" fmla="*/ 4730870 w 6884912"/>
              <a:gd name="connsiteY76" fmla="*/ 129432 h 1161397"/>
              <a:gd name="connsiteX77" fmla="*/ 4785037 w 6884912"/>
              <a:gd name="connsiteY77" fmla="*/ 161964 h 1161397"/>
              <a:gd name="connsiteX78" fmla="*/ 4844073 w 6884912"/>
              <a:gd name="connsiteY78" fmla="*/ 161768 h 1161397"/>
              <a:gd name="connsiteX79" fmla="*/ 4856454 w 6884912"/>
              <a:gd name="connsiteY79" fmla="*/ 130488 h 1161397"/>
              <a:gd name="connsiteX80" fmla="*/ 4920038 w 6884912"/>
              <a:gd name="connsiteY80" fmla="*/ 140418 h 1161397"/>
              <a:gd name="connsiteX81" fmla="*/ 5016639 w 6884912"/>
              <a:gd name="connsiteY81" fmla="*/ 158905 h 1161397"/>
              <a:gd name="connsiteX82" fmla="*/ 5072009 w 6884912"/>
              <a:gd name="connsiteY82" fmla="*/ 161502 h 1161397"/>
              <a:gd name="connsiteX83" fmla="*/ 5223626 w 6884912"/>
              <a:gd name="connsiteY83" fmla="*/ 177356 h 1161397"/>
              <a:gd name="connsiteX84" fmla="*/ 5467502 w 6884912"/>
              <a:gd name="connsiteY84" fmla="*/ 250963 h 1161397"/>
              <a:gd name="connsiteX85" fmla="*/ 5592395 w 6884912"/>
              <a:gd name="connsiteY85" fmla="*/ 265434 h 1161397"/>
              <a:gd name="connsiteX86" fmla="*/ 5613532 w 6884912"/>
              <a:gd name="connsiteY86" fmla="*/ 273379 h 1161397"/>
              <a:gd name="connsiteX87" fmla="*/ 5642173 w 6884912"/>
              <a:gd name="connsiteY87" fmla="*/ 266904 h 1161397"/>
              <a:gd name="connsiteX88" fmla="*/ 5756910 w 6884912"/>
              <a:gd name="connsiteY88" fmla="*/ 239211 h 1161397"/>
              <a:gd name="connsiteX89" fmla="*/ 5846667 w 6884912"/>
              <a:gd name="connsiteY89" fmla="*/ 201786 h 1161397"/>
              <a:gd name="connsiteX90" fmla="*/ 5960732 w 6884912"/>
              <a:gd name="connsiteY90" fmla="*/ 220708 h 1161397"/>
              <a:gd name="connsiteX91" fmla="*/ 6029542 w 6884912"/>
              <a:gd name="connsiteY91" fmla="*/ 210339 h 1161397"/>
              <a:gd name="connsiteX92" fmla="*/ 6290640 w 6884912"/>
              <a:gd name="connsiteY92" fmla="*/ 167441 h 1161397"/>
              <a:gd name="connsiteX93" fmla="*/ 6380420 w 6884912"/>
              <a:gd name="connsiteY93" fmla="*/ 173195 h 1161397"/>
              <a:gd name="connsiteX94" fmla="*/ 6507891 w 6884912"/>
              <a:gd name="connsiteY94" fmla="*/ 118474 h 1161397"/>
              <a:gd name="connsiteX95" fmla="*/ 6571807 w 6884912"/>
              <a:gd name="connsiteY95" fmla="*/ 98636 h 1161397"/>
              <a:gd name="connsiteX96" fmla="*/ 6671880 w 6884912"/>
              <a:gd name="connsiteY96" fmla="*/ 82931 h 1161397"/>
              <a:gd name="connsiteX97" fmla="*/ 6702266 w 6884912"/>
              <a:gd name="connsiteY97" fmla="*/ 75470 h 1161397"/>
              <a:gd name="connsiteX98" fmla="*/ 6845802 w 6884912"/>
              <a:gd name="connsiteY98" fmla="*/ 24496 h 1161397"/>
              <a:gd name="connsiteX99" fmla="*/ 6884912 w 6884912"/>
              <a:gd name="connsiteY9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907640 w 6884912"/>
              <a:gd name="connsiteY68" fmla="*/ 207568 h 1161397"/>
              <a:gd name="connsiteX69" fmla="*/ 4013061 w 6884912"/>
              <a:gd name="connsiteY69" fmla="*/ 224874 h 1161397"/>
              <a:gd name="connsiteX70" fmla="*/ 4134285 w 6884912"/>
              <a:gd name="connsiteY70" fmla="*/ 235592 h 1161397"/>
              <a:gd name="connsiteX71" fmla="*/ 4220717 w 6884912"/>
              <a:gd name="connsiteY71" fmla="*/ 192946 h 1161397"/>
              <a:gd name="connsiteX72" fmla="*/ 4228802 w 6884912"/>
              <a:gd name="connsiteY72" fmla="*/ 201468 h 1161397"/>
              <a:gd name="connsiteX73" fmla="*/ 4424852 w 6884912"/>
              <a:gd name="connsiteY73" fmla="*/ 127591 h 1161397"/>
              <a:gd name="connsiteX74" fmla="*/ 4617330 w 6884912"/>
              <a:gd name="connsiteY74" fmla="*/ 111163 h 1161397"/>
              <a:gd name="connsiteX75" fmla="*/ 4730870 w 6884912"/>
              <a:gd name="connsiteY75" fmla="*/ 129432 h 1161397"/>
              <a:gd name="connsiteX76" fmla="*/ 4785037 w 6884912"/>
              <a:gd name="connsiteY76" fmla="*/ 161964 h 1161397"/>
              <a:gd name="connsiteX77" fmla="*/ 4844073 w 6884912"/>
              <a:gd name="connsiteY77" fmla="*/ 161768 h 1161397"/>
              <a:gd name="connsiteX78" fmla="*/ 4856454 w 6884912"/>
              <a:gd name="connsiteY78" fmla="*/ 130488 h 1161397"/>
              <a:gd name="connsiteX79" fmla="*/ 4920038 w 6884912"/>
              <a:gd name="connsiteY79" fmla="*/ 140418 h 1161397"/>
              <a:gd name="connsiteX80" fmla="*/ 5016639 w 6884912"/>
              <a:gd name="connsiteY80" fmla="*/ 158905 h 1161397"/>
              <a:gd name="connsiteX81" fmla="*/ 5072009 w 6884912"/>
              <a:gd name="connsiteY81" fmla="*/ 161502 h 1161397"/>
              <a:gd name="connsiteX82" fmla="*/ 5223626 w 6884912"/>
              <a:gd name="connsiteY82" fmla="*/ 177356 h 1161397"/>
              <a:gd name="connsiteX83" fmla="*/ 5467502 w 6884912"/>
              <a:gd name="connsiteY83" fmla="*/ 250963 h 1161397"/>
              <a:gd name="connsiteX84" fmla="*/ 5592395 w 6884912"/>
              <a:gd name="connsiteY84" fmla="*/ 265434 h 1161397"/>
              <a:gd name="connsiteX85" fmla="*/ 5613532 w 6884912"/>
              <a:gd name="connsiteY85" fmla="*/ 273379 h 1161397"/>
              <a:gd name="connsiteX86" fmla="*/ 5642173 w 6884912"/>
              <a:gd name="connsiteY86" fmla="*/ 266904 h 1161397"/>
              <a:gd name="connsiteX87" fmla="*/ 5756910 w 6884912"/>
              <a:gd name="connsiteY87" fmla="*/ 239211 h 1161397"/>
              <a:gd name="connsiteX88" fmla="*/ 5846667 w 6884912"/>
              <a:gd name="connsiteY88" fmla="*/ 201786 h 1161397"/>
              <a:gd name="connsiteX89" fmla="*/ 5960732 w 6884912"/>
              <a:gd name="connsiteY89" fmla="*/ 220708 h 1161397"/>
              <a:gd name="connsiteX90" fmla="*/ 6029542 w 6884912"/>
              <a:gd name="connsiteY90" fmla="*/ 210339 h 1161397"/>
              <a:gd name="connsiteX91" fmla="*/ 6290640 w 6884912"/>
              <a:gd name="connsiteY91" fmla="*/ 167441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907640 w 6884912"/>
              <a:gd name="connsiteY68" fmla="*/ 207568 h 1161397"/>
              <a:gd name="connsiteX69" fmla="*/ 4013061 w 6884912"/>
              <a:gd name="connsiteY69" fmla="*/ 224874 h 1161397"/>
              <a:gd name="connsiteX70" fmla="*/ 4134285 w 6884912"/>
              <a:gd name="connsiteY70" fmla="*/ 235592 h 1161397"/>
              <a:gd name="connsiteX71" fmla="*/ 4220717 w 6884912"/>
              <a:gd name="connsiteY71" fmla="*/ 192946 h 1161397"/>
              <a:gd name="connsiteX72" fmla="*/ 4228802 w 6884912"/>
              <a:gd name="connsiteY72" fmla="*/ 201468 h 1161397"/>
              <a:gd name="connsiteX73" fmla="*/ 4424852 w 6884912"/>
              <a:gd name="connsiteY73" fmla="*/ 127591 h 1161397"/>
              <a:gd name="connsiteX74" fmla="*/ 4617330 w 6884912"/>
              <a:gd name="connsiteY74" fmla="*/ 111163 h 1161397"/>
              <a:gd name="connsiteX75" fmla="*/ 4730870 w 6884912"/>
              <a:gd name="connsiteY75" fmla="*/ 129432 h 1161397"/>
              <a:gd name="connsiteX76" fmla="*/ 4785037 w 6884912"/>
              <a:gd name="connsiteY76" fmla="*/ 161964 h 1161397"/>
              <a:gd name="connsiteX77" fmla="*/ 4844073 w 6884912"/>
              <a:gd name="connsiteY77" fmla="*/ 161768 h 1161397"/>
              <a:gd name="connsiteX78" fmla="*/ 4856454 w 6884912"/>
              <a:gd name="connsiteY78" fmla="*/ 130488 h 1161397"/>
              <a:gd name="connsiteX79" fmla="*/ 4920038 w 6884912"/>
              <a:gd name="connsiteY79" fmla="*/ 140418 h 1161397"/>
              <a:gd name="connsiteX80" fmla="*/ 5016639 w 6884912"/>
              <a:gd name="connsiteY80" fmla="*/ 158905 h 1161397"/>
              <a:gd name="connsiteX81" fmla="*/ 5072009 w 6884912"/>
              <a:gd name="connsiteY81" fmla="*/ 161502 h 1161397"/>
              <a:gd name="connsiteX82" fmla="*/ 5223626 w 6884912"/>
              <a:gd name="connsiteY82" fmla="*/ 177356 h 1161397"/>
              <a:gd name="connsiteX83" fmla="*/ 5467502 w 6884912"/>
              <a:gd name="connsiteY83" fmla="*/ 250963 h 1161397"/>
              <a:gd name="connsiteX84" fmla="*/ 5592395 w 6884912"/>
              <a:gd name="connsiteY84" fmla="*/ 265434 h 1161397"/>
              <a:gd name="connsiteX85" fmla="*/ 5613532 w 6884912"/>
              <a:gd name="connsiteY85" fmla="*/ 273379 h 1161397"/>
              <a:gd name="connsiteX86" fmla="*/ 5642173 w 6884912"/>
              <a:gd name="connsiteY86" fmla="*/ 266904 h 1161397"/>
              <a:gd name="connsiteX87" fmla="*/ 5756910 w 6884912"/>
              <a:gd name="connsiteY87" fmla="*/ 239211 h 1161397"/>
              <a:gd name="connsiteX88" fmla="*/ 5846667 w 6884912"/>
              <a:gd name="connsiteY88" fmla="*/ 201786 h 1161397"/>
              <a:gd name="connsiteX89" fmla="*/ 6029542 w 6884912"/>
              <a:gd name="connsiteY89" fmla="*/ 210339 h 1161397"/>
              <a:gd name="connsiteX90" fmla="*/ 6290640 w 6884912"/>
              <a:gd name="connsiteY90" fmla="*/ 167441 h 1161397"/>
              <a:gd name="connsiteX91" fmla="*/ 6380420 w 6884912"/>
              <a:gd name="connsiteY91" fmla="*/ 173195 h 1161397"/>
              <a:gd name="connsiteX92" fmla="*/ 6507891 w 6884912"/>
              <a:gd name="connsiteY92" fmla="*/ 118474 h 1161397"/>
              <a:gd name="connsiteX93" fmla="*/ 6571807 w 6884912"/>
              <a:gd name="connsiteY93" fmla="*/ 98636 h 1161397"/>
              <a:gd name="connsiteX94" fmla="*/ 6671880 w 6884912"/>
              <a:gd name="connsiteY94" fmla="*/ 82931 h 1161397"/>
              <a:gd name="connsiteX95" fmla="*/ 6702266 w 6884912"/>
              <a:gd name="connsiteY95" fmla="*/ 75470 h 1161397"/>
              <a:gd name="connsiteX96" fmla="*/ 6845802 w 6884912"/>
              <a:gd name="connsiteY96" fmla="*/ 24496 h 1161397"/>
              <a:gd name="connsiteX97" fmla="*/ 6884912 w 6884912"/>
              <a:gd name="connsiteY9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754324 w 6884912"/>
              <a:gd name="connsiteY51" fmla="*/ 424766 h 1161397"/>
              <a:gd name="connsiteX52" fmla="*/ 2848470 w 6884912"/>
              <a:gd name="connsiteY52" fmla="*/ 405966 h 1161397"/>
              <a:gd name="connsiteX53" fmla="*/ 2881772 w 6884912"/>
              <a:gd name="connsiteY53" fmla="*/ 387260 h 1161397"/>
              <a:gd name="connsiteX54" fmla="*/ 2929932 w 6884912"/>
              <a:gd name="connsiteY54" fmla="*/ 368912 h 1161397"/>
              <a:gd name="connsiteX55" fmla="*/ 3013020 w 6884912"/>
              <a:gd name="connsiteY55" fmla="*/ 327578 h 1161397"/>
              <a:gd name="connsiteX56" fmla="*/ 3127968 w 6884912"/>
              <a:gd name="connsiteY56" fmla="*/ 287613 h 1161397"/>
              <a:gd name="connsiteX57" fmla="*/ 3222191 w 6884912"/>
              <a:gd name="connsiteY57" fmla="*/ 307887 h 1161397"/>
              <a:gd name="connsiteX58" fmla="*/ 3227953 w 6884912"/>
              <a:gd name="connsiteY58" fmla="*/ 297650 h 1161397"/>
              <a:gd name="connsiteX59" fmla="*/ 3287859 w 6884912"/>
              <a:gd name="connsiteY59" fmla="*/ 287558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907640 w 6884912"/>
              <a:gd name="connsiteY67" fmla="*/ 207568 h 1161397"/>
              <a:gd name="connsiteX68" fmla="*/ 4013061 w 6884912"/>
              <a:gd name="connsiteY68" fmla="*/ 224874 h 1161397"/>
              <a:gd name="connsiteX69" fmla="*/ 4134285 w 6884912"/>
              <a:gd name="connsiteY69" fmla="*/ 235592 h 1161397"/>
              <a:gd name="connsiteX70" fmla="*/ 4220717 w 6884912"/>
              <a:gd name="connsiteY70" fmla="*/ 192946 h 1161397"/>
              <a:gd name="connsiteX71" fmla="*/ 4228802 w 6884912"/>
              <a:gd name="connsiteY71" fmla="*/ 201468 h 1161397"/>
              <a:gd name="connsiteX72" fmla="*/ 4424852 w 6884912"/>
              <a:gd name="connsiteY72" fmla="*/ 127591 h 1161397"/>
              <a:gd name="connsiteX73" fmla="*/ 4617330 w 6884912"/>
              <a:gd name="connsiteY73" fmla="*/ 111163 h 1161397"/>
              <a:gd name="connsiteX74" fmla="*/ 4730870 w 6884912"/>
              <a:gd name="connsiteY74" fmla="*/ 129432 h 1161397"/>
              <a:gd name="connsiteX75" fmla="*/ 4785037 w 6884912"/>
              <a:gd name="connsiteY75" fmla="*/ 161964 h 1161397"/>
              <a:gd name="connsiteX76" fmla="*/ 4844073 w 6884912"/>
              <a:gd name="connsiteY76" fmla="*/ 161768 h 1161397"/>
              <a:gd name="connsiteX77" fmla="*/ 4856454 w 6884912"/>
              <a:gd name="connsiteY77" fmla="*/ 130488 h 1161397"/>
              <a:gd name="connsiteX78" fmla="*/ 4920038 w 6884912"/>
              <a:gd name="connsiteY78" fmla="*/ 140418 h 1161397"/>
              <a:gd name="connsiteX79" fmla="*/ 5016639 w 6884912"/>
              <a:gd name="connsiteY79" fmla="*/ 158905 h 1161397"/>
              <a:gd name="connsiteX80" fmla="*/ 5072009 w 6884912"/>
              <a:gd name="connsiteY80" fmla="*/ 161502 h 1161397"/>
              <a:gd name="connsiteX81" fmla="*/ 5223626 w 6884912"/>
              <a:gd name="connsiteY81" fmla="*/ 177356 h 1161397"/>
              <a:gd name="connsiteX82" fmla="*/ 5467502 w 6884912"/>
              <a:gd name="connsiteY82" fmla="*/ 250963 h 1161397"/>
              <a:gd name="connsiteX83" fmla="*/ 5592395 w 6884912"/>
              <a:gd name="connsiteY83" fmla="*/ 265434 h 1161397"/>
              <a:gd name="connsiteX84" fmla="*/ 5613532 w 6884912"/>
              <a:gd name="connsiteY84" fmla="*/ 273379 h 1161397"/>
              <a:gd name="connsiteX85" fmla="*/ 5642173 w 6884912"/>
              <a:gd name="connsiteY85" fmla="*/ 266904 h 1161397"/>
              <a:gd name="connsiteX86" fmla="*/ 5756910 w 6884912"/>
              <a:gd name="connsiteY86" fmla="*/ 239211 h 1161397"/>
              <a:gd name="connsiteX87" fmla="*/ 5846667 w 6884912"/>
              <a:gd name="connsiteY87" fmla="*/ 201786 h 1161397"/>
              <a:gd name="connsiteX88" fmla="*/ 6029542 w 6884912"/>
              <a:gd name="connsiteY88" fmla="*/ 210339 h 1161397"/>
              <a:gd name="connsiteX89" fmla="*/ 6290640 w 6884912"/>
              <a:gd name="connsiteY89" fmla="*/ 167441 h 1161397"/>
              <a:gd name="connsiteX90" fmla="*/ 6380420 w 6884912"/>
              <a:gd name="connsiteY90" fmla="*/ 173195 h 1161397"/>
              <a:gd name="connsiteX91" fmla="*/ 6507891 w 6884912"/>
              <a:gd name="connsiteY91" fmla="*/ 118474 h 1161397"/>
              <a:gd name="connsiteX92" fmla="*/ 6571807 w 6884912"/>
              <a:gd name="connsiteY92" fmla="*/ 98636 h 1161397"/>
              <a:gd name="connsiteX93" fmla="*/ 6671880 w 6884912"/>
              <a:gd name="connsiteY93" fmla="*/ 82931 h 1161397"/>
              <a:gd name="connsiteX94" fmla="*/ 6702266 w 6884912"/>
              <a:gd name="connsiteY94" fmla="*/ 75470 h 1161397"/>
              <a:gd name="connsiteX95" fmla="*/ 6845802 w 6884912"/>
              <a:gd name="connsiteY95" fmla="*/ 24496 h 1161397"/>
              <a:gd name="connsiteX96" fmla="*/ 6884912 w 6884912"/>
              <a:gd name="connsiteY9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127968 w 6884912"/>
              <a:gd name="connsiteY55" fmla="*/ 287613 h 1161397"/>
              <a:gd name="connsiteX56" fmla="*/ 3222191 w 6884912"/>
              <a:gd name="connsiteY56" fmla="*/ 307887 h 1161397"/>
              <a:gd name="connsiteX57" fmla="*/ 3227953 w 6884912"/>
              <a:gd name="connsiteY57" fmla="*/ 297650 h 1161397"/>
              <a:gd name="connsiteX58" fmla="*/ 3287859 w 6884912"/>
              <a:gd name="connsiteY58" fmla="*/ 287558 h 1161397"/>
              <a:gd name="connsiteX59" fmla="*/ 3510042 w 6884912"/>
              <a:gd name="connsiteY59" fmla="*/ 311820 h 1161397"/>
              <a:gd name="connsiteX60" fmla="*/ 3626773 w 6884912"/>
              <a:gd name="connsiteY60" fmla="*/ 290452 h 1161397"/>
              <a:gd name="connsiteX61" fmla="*/ 3666217 w 6884912"/>
              <a:gd name="connsiteY61" fmla="*/ 273255 h 1161397"/>
              <a:gd name="connsiteX62" fmla="*/ 3732427 w 6884912"/>
              <a:gd name="connsiteY62" fmla="*/ 245039 h 1161397"/>
              <a:gd name="connsiteX63" fmla="*/ 3777022 w 6884912"/>
              <a:gd name="connsiteY63" fmla="*/ 200276 h 1161397"/>
              <a:gd name="connsiteX64" fmla="*/ 3791246 w 6884912"/>
              <a:gd name="connsiteY64" fmla="*/ 189996 h 1161397"/>
              <a:gd name="connsiteX65" fmla="*/ 3819864 w 6884912"/>
              <a:gd name="connsiteY65" fmla="*/ 194605 h 1161397"/>
              <a:gd name="connsiteX66" fmla="*/ 3907640 w 6884912"/>
              <a:gd name="connsiteY66" fmla="*/ 207568 h 1161397"/>
              <a:gd name="connsiteX67" fmla="*/ 4013061 w 6884912"/>
              <a:gd name="connsiteY67" fmla="*/ 224874 h 1161397"/>
              <a:gd name="connsiteX68" fmla="*/ 4134285 w 6884912"/>
              <a:gd name="connsiteY68" fmla="*/ 235592 h 1161397"/>
              <a:gd name="connsiteX69" fmla="*/ 4220717 w 6884912"/>
              <a:gd name="connsiteY69" fmla="*/ 192946 h 1161397"/>
              <a:gd name="connsiteX70" fmla="*/ 4228802 w 6884912"/>
              <a:gd name="connsiteY70" fmla="*/ 201468 h 1161397"/>
              <a:gd name="connsiteX71" fmla="*/ 4424852 w 6884912"/>
              <a:gd name="connsiteY71" fmla="*/ 127591 h 1161397"/>
              <a:gd name="connsiteX72" fmla="*/ 4617330 w 6884912"/>
              <a:gd name="connsiteY72" fmla="*/ 111163 h 1161397"/>
              <a:gd name="connsiteX73" fmla="*/ 4730870 w 6884912"/>
              <a:gd name="connsiteY73" fmla="*/ 129432 h 1161397"/>
              <a:gd name="connsiteX74" fmla="*/ 4785037 w 6884912"/>
              <a:gd name="connsiteY74" fmla="*/ 161964 h 1161397"/>
              <a:gd name="connsiteX75" fmla="*/ 4844073 w 6884912"/>
              <a:gd name="connsiteY75" fmla="*/ 161768 h 1161397"/>
              <a:gd name="connsiteX76" fmla="*/ 4856454 w 6884912"/>
              <a:gd name="connsiteY76" fmla="*/ 130488 h 1161397"/>
              <a:gd name="connsiteX77" fmla="*/ 4920038 w 6884912"/>
              <a:gd name="connsiteY77" fmla="*/ 140418 h 1161397"/>
              <a:gd name="connsiteX78" fmla="*/ 5016639 w 6884912"/>
              <a:gd name="connsiteY78" fmla="*/ 158905 h 1161397"/>
              <a:gd name="connsiteX79" fmla="*/ 5072009 w 6884912"/>
              <a:gd name="connsiteY79" fmla="*/ 161502 h 1161397"/>
              <a:gd name="connsiteX80" fmla="*/ 5223626 w 6884912"/>
              <a:gd name="connsiteY80" fmla="*/ 177356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6029542 w 6884912"/>
              <a:gd name="connsiteY87" fmla="*/ 210339 h 1161397"/>
              <a:gd name="connsiteX88" fmla="*/ 6290640 w 6884912"/>
              <a:gd name="connsiteY88" fmla="*/ 167441 h 1161397"/>
              <a:gd name="connsiteX89" fmla="*/ 6380420 w 6884912"/>
              <a:gd name="connsiteY89" fmla="*/ 173195 h 1161397"/>
              <a:gd name="connsiteX90" fmla="*/ 6507891 w 6884912"/>
              <a:gd name="connsiteY90" fmla="*/ 118474 h 1161397"/>
              <a:gd name="connsiteX91" fmla="*/ 6571807 w 6884912"/>
              <a:gd name="connsiteY91" fmla="*/ 98636 h 1161397"/>
              <a:gd name="connsiteX92" fmla="*/ 6671880 w 6884912"/>
              <a:gd name="connsiteY92" fmla="*/ 82931 h 1161397"/>
              <a:gd name="connsiteX93" fmla="*/ 6702266 w 6884912"/>
              <a:gd name="connsiteY93" fmla="*/ 75470 h 1161397"/>
              <a:gd name="connsiteX94" fmla="*/ 6845802 w 6884912"/>
              <a:gd name="connsiteY94" fmla="*/ 24496 h 1161397"/>
              <a:gd name="connsiteX95" fmla="*/ 6884912 w 6884912"/>
              <a:gd name="connsiteY9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73197 w 6884912"/>
              <a:gd name="connsiteY12" fmla="*/ 1010060 h 1161397"/>
              <a:gd name="connsiteX13" fmla="*/ 723108 w 6884912"/>
              <a:gd name="connsiteY13" fmla="*/ 980081 h 1161397"/>
              <a:gd name="connsiteX14" fmla="*/ 797699 w 6884912"/>
              <a:gd name="connsiteY14" fmla="*/ 931362 h 1161397"/>
              <a:gd name="connsiteX15" fmla="*/ 843359 w 6884912"/>
              <a:gd name="connsiteY15" fmla="*/ 910894 h 1161397"/>
              <a:gd name="connsiteX16" fmla="*/ 965215 w 6884912"/>
              <a:gd name="connsiteY16" fmla="*/ 846701 h 1161397"/>
              <a:gd name="connsiteX17" fmla="*/ 1085080 w 6884912"/>
              <a:gd name="connsiteY17" fmla="*/ 776086 h 1161397"/>
              <a:gd name="connsiteX18" fmla="*/ 1131224 w 6884912"/>
              <a:gd name="connsiteY18" fmla="*/ 706160 h 1161397"/>
              <a:gd name="connsiteX19" fmla="*/ 1138051 w 6884912"/>
              <a:gd name="connsiteY19" fmla="*/ 702034 h 1161397"/>
              <a:gd name="connsiteX20" fmla="*/ 1158800 w 6884912"/>
              <a:gd name="connsiteY20" fmla="*/ 700004 h 1161397"/>
              <a:gd name="connsiteX21" fmla="*/ 1166947 w 6884912"/>
              <a:gd name="connsiteY21" fmla="*/ 700762 h 1161397"/>
              <a:gd name="connsiteX22" fmla="*/ 1178135 w 6884912"/>
              <a:gd name="connsiteY22" fmla="*/ 698631 h 1161397"/>
              <a:gd name="connsiteX23" fmla="*/ 1178301 w 6884912"/>
              <a:gd name="connsiteY23" fmla="*/ 698094 h 1161397"/>
              <a:gd name="connsiteX24" fmla="*/ 1188995 w 6884912"/>
              <a:gd name="connsiteY24" fmla="*/ 697048 h 1161397"/>
              <a:gd name="connsiteX25" fmla="*/ 1242716 w 6884912"/>
              <a:gd name="connsiteY25" fmla="*/ 698052 h 1161397"/>
              <a:gd name="connsiteX26" fmla="*/ 1299977 w 6884912"/>
              <a:gd name="connsiteY26" fmla="*/ 639196 h 1161397"/>
              <a:gd name="connsiteX27" fmla="*/ 1326190 w 6884912"/>
              <a:gd name="connsiteY27" fmla="*/ 625955 h 1161397"/>
              <a:gd name="connsiteX28" fmla="*/ 1339600 w 6884912"/>
              <a:gd name="connsiteY28" fmla="*/ 616295 h 1161397"/>
              <a:gd name="connsiteX29" fmla="*/ 1340054 w 6884912"/>
              <a:gd name="connsiteY29" fmla="*/ 614022 h 1161397"/>
              <a:gd name="connsiteX30" fmla="*/ 1391606 w 6884912"/>
              <a:gd name="connsiteY30" fmla="*/ 615229 h 1161397"/>
              <a:gd name="connsiteX31" fmla="*/ 1397565 w 6884912"/>
              <a:gd name="connsiteY31" fmla="*/ 611490 h 1161397"/>
              <a:gd name="connsiteX32" fmla="*/ 1432302 w 6884912"/>
              <a:gd name="connsiteY32" fmla="*/ 617267 h 1161397"/>
              <a:gd name="connsiteX33" fmla="*/ 1449644 w 6884912"/>
              <a:gd name="connsiteY33" fmla="*/ 617591 h 1161397"/>
              <a:gd name="connsiteX34" fmla="*/ 1455793 w 6884912"/>
              <a:gd name="connsiteY34" fmla="*/ 623174 h 1161397"/>
              <a:gd name="connsiteX35" fmla="*/ 1480758 w 6884912"/>
              <a:gd name="connsiteY35" fmla="*/ 620863 h 1161397"/>
              <a:gd name="connsiteX36" fmla="*/ 1483154 w 6884912"/>
              <a:gd name="connsiteY36" fmla="*/ 618527 h 1161397"/>
              <a:gd name="connsiteX37" fmla="*/ 1505495 w 6884912"/>
              <a:gd name="connsiteY37" fmla="*/ 624325 h 1161397"/>
              <a:gd name="connsiteX38" fmla="*/ 1592172 w 6884912"/>
              <a:gd name="connsiteY38" fmla="*/ 629819 h 1161397"/>
              <a:gd name="connsiteX39" fmla="*/ 1731986 w 6884912"/>
              <a:gd name="connsiteY39" fmla="*/ 589682 h 1161397"/>
              <a:gd name="connsiteX40" fmla="*/ 1940326 w 6884912"/>
              <a:gd name="connsiteY40" fmla="*/ 582611 h 1161397"/>
              <a:gd name="connsiteX41" fmla="*/ 2066980 w 6884912"/>
              <a:gd name="connsiteY41" fmla="*/ 550413 h 1161397"/>
              <a:gd name="connsiteX42" fmla="*/ 2352236 w 6884912"/>
              <a:gd name="connsiteY42" fmla="*/ 519602 h 1161397"/>
              <a:gd name="connsiteX43" fmla="*/ 2420791 w 6884912"/>
              <a:gd name="connsiteY43" fmla="*/ 492826 h 1161397"/>
              <a:gd name="connsiteX44" fmla="*/ 2489932 w 6884912"/>
              <a:gd name="connsiteY44" fmla="*/ 507864 h 1161397"/>
              <a:gd name="connsiteX45" fmla="*/ 2512917 w 6884912"/>
              <a:gd name="connsiteY45" fmla="*/ 489127 h 1161397"/>
              <a:gd name="connsiteX46" fmla="*/ 2516783 w 6884912"/>
              <a:gd name="connsiteY46" fmla="*/ 485473 h 1161397"/>
              <a:gd name="connsiteX47" fmla="*/ 2534360 w 6884912"/>
              <a:gd name="connsiteY47" fmla="*/ 480064 h 1161397"/>
              <a:gd name="connsiteX48" fmla="*/ 2536691 w 6884912"/>
              <a:gd name="connsiteY48" fmla="*/ 467018 h 1161397"/>
              <a:gd name="connsiteX49" fmla="*/ 2754324 w 6884912"/>
              <a:gd name="connsiteY49" fmla="*/ 424766 h 1161397"/>
              <a:gd name="connsiteX50" fmla="*/ 2848470 w 6884912"/>
              <a:gd name="connsiteY50" fmla="*/ 405966 h 1161397"/>
              <a:gd name="connsiteX51" fmla="*/ 2881772 w 6884912"/>
              <a:gd name="connsiteY51" fmla="*/ 387260 h 1161397"/>
              <a:gd name="connsiteX52" fmla="*/ 2929932 w 6884912"/>
              <a:gd name="connsiteY52" fmla="*/ 368912 h 1161397"/>
              <a:gd name="connsiteX53" fmla="*/ 3013020 w 6884912"/>
              <a:gd name="connsiteY53" fmla="*/ 327578 h 1161397"/>
              <a:gd name="connsiteX54" fmla="*/ 3127968 w 6884912"/>
              <a:gd name="connsiteY54" fmla="*/ 287613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287859 w 6884912"/>
              <a:gd name="connsiteY57" fmla="*/ 287558 h 1161397"/>
              <a:gd name="connsiteX58" fmla="*/ 3510042 w 6884912"/>
              <a:gd name="connsiteY58" fmla="*/ 311820 h 1161397"/>
              <a:gd name="connsiteX59" fmla="*/ 3626773 w 6884912"/>
              <a:gd name="connsiteY59" fmla="*/ 290452 h 1161397"/>
              <a:gd name="connsiteX60" fmla="*/ 3666217 w 6884912"/>
              <a:gd name="connsiteY60" fmla="*/ 273255 h 1161397"/>
              <a:gd name="connsiteX61" fmla="*/ 3732427 w 6884912"/>
              <a:gd name="connsiteY61" fmla="*/ 245039 h 1161397"/>
              <a:gd name="connsiteX62" fmla="*/ 3777022 w 6884912"/>
              <a:gd name="connsiteY62" fmla="*/ 200276 h 1161397"/>
              <a:gd name="connsiteX63" fmla="*/ 3791246 w 6884912"/>
              <a:gd name="connsiteY63" fmla="*/ 189996 h 1161397"/>
              <a:gd name="connsiteX64" fmla="*/ 3819864 w 6884912"/>
              <a:gd name="connsiteY64" fmla="*/ 194605 h 1161397"/>
              <a:gd name="connsiteX65" fmla="*/ 3907640 w 6884912"/>
              <a:gd name="connsiteY65" fmla="*/ 207568 h 1161397"/>
              <a:gd name="connsiteX66" fmla="*/ 4013061 w 6884912"/>
              <a:gd name="connsiteY66" fmla="*/ 224874 h 1161397"/>
              <a:gd name="connsiteX67" fmla="*/ 4134285 w 6884912"/>
              <a:gd name="connsiteY67" fmla="*/ 235592 h 1161397"/>
              <a:gd name="connsiteX68" fmla="*/ 4220717 w 6884912"/>
              <a:gd name="connsiteY68" fmla="*/ 192946 h 1161397"/>
              <a:gd name="connsiteX69" fmla="*/ 4228802 w 6884912"/>
              <a:gd name="connsiteY69" fmla="*/ 201468 h 1161397"/>
              <a:gd name="connsiteX70" fmla="*/ 4424852 w 6884912"/>
              <a:gd name="connsiteY70" fmla="*/ 127591 h 1161397"/>
              <a:gd name="connsiteX71" fmla="*/ 4617330 w 6884912"/>
              <a:gd name="connsiteY71" fmla="*/ 111163 h 1161397"/>
              <a:gd name="connsiteX72" fmla="*/ 4730870 w 6884912"/>
              <a:gd name="connsiteY72" fmla="*/ 129432 h 1161397"/>
              <a:gd name="connsiteX73" fmla="*/ 4785037 w 6884912"/>
              <a:gd name="connsiteY73" fmla="*/ 161964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467502 w 6884912"/>
              <a:gd name="connsiteY80" fmla="*/ 250963 h 1161397"/>
              <a:gd name="connsiteX81" fmla="*/ 5592395 w 6884912"/>
              <a:gd name="connsiteY81" fmla="*/ 265434 h 1161397"/>
              <a:gd name="connsiteX82" fmla="*/ 5613532 w 6884912"/>
              <a:gd name="connsiteY82" fmla="*/ 273379 h 1161397"/>
              <a:gd name="connsiteX83" fmla="*/ 5642173 w 6884912"/>
              <a:gd name="connsiteY83" fmla="*/ 266904 h 1161397"/>
              <a:gd name="connsiteX84" fmla="*/ 5756910 w 6884912"/>
              <a:gd name="connsiteY84" fmla="*/ 239211 h 1161397"/>
              <a:gd name="connsiteX85" fmla="*/ 5846667 w 6884912"/>
              <a:gd name="connsiteY85" fmla="*/ 201786 h 1161397"/>
              <a:gd name="connsiteX86" fmla="*/ 6029542 w 6884912"/>
              <a:gd name="connsiteY86" fmla="*/ 210339 h 1161397"/>
              <a:gd name="connsiteX87" fmla="*/ 6290640 w 6884912"/>
              <a:gd name="connsiteY87" fmla="*/ 167441 h 1161397"/>
              <a:gd name="connsiteX88" fmla="*/ 6380420 w 6884912"/>
              <a:gd name="connsiteY88" fmla="*/ 173195 h 1161397"/>
              <a:gd name="connsiteX89" fmla="*/ 6507891 w 6884912"/>
              <a:gd name="connsiteY89" fmla="*/ 118474 h 1161397"/>
              <a:gd name="connsiteX90" fmla="*/ 6571807 w 6884912"/>
              <a:gd name="connsiteY90" fmla="*/ 98636 h 1161397"/>
              <a:gd name="connsiteX91" fmla="*/ 6671880 w 6884912"/>
              <a:gd name="connsiteY91" fmla="*/ 82931 h 1161397"/>
              <a:gd name="connsiteX92" fmla="*/ 6702266 w 6884912"/>
              <a:gd name="connsiteY92" fmla="*/ 75470 h 1161397"/>
              <a:gd name="connsiteX93" fmla="*/ 6845802 w 6884912"/>
              <a:gd name="connsiteY93" fmla="*/ 24496 h 1161397"/>
              <a:gd name="connsiteX94" fmla="*/ 6884912 w 6884912"/>
              <a:gd name="connsiteY9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78946 w 6884912"/>
              <a:gd name="connsiteY7" fmla="*/ 1106011 h 1161397"/>
              <a:gd name="connsiteX8" fmla="*/ 512111 w 6884912"/>
              <a:gd name="connsiteY8" fmla="*/ 1085599 h 1161397"/>
              <a:gd name="connsiteX9" fmla="*/ 567875 w 6884912"/>
              <a:gd name="connsiteY9" fmla="*/ 1051976 h 1161397"/>
              <a:gd name="connsiteX10" fmla="*/ 601644 w 6884912"/>
              <a:gd name="connsiteY10" fmla="*/ 1003997 h 1161397"/>
              <a:gd name="connsiteX11" fmla="*/ 673197 w 6884912"/>
              <a:gd name="connsiteY11" fmla="*/ 1010060 h 1161397"/>
              <a:gd name="connsiteX12" fmla="*/ 723108 w 6884912"/>
              <a:gd name="connsiteY12" fmla="*/ 980081 h 1161397"/>
              <a:gd name="connsiteX13" fmla="*/ 797699 w 6884912"/>
              <a:gd name="connsiteY13" fmla="*/ 931362 h 1161397"/>
              <a:gd name="connsiteX14" fmla="*/ 843359 w 6884912"/>
              <a:gd name="connsiteY14" fmla="*/ 910894 h 1161397"/>
              <a:gd name="connsiteX15" fmla="*/ 965215 w 6884912"/>
              <a:gd name="connsiteY15" fmla="*/ 846701 h 1161397"/>
              <a:gd name="connsiteX16" fmla="*/ 1085080 w 6884912"/>
              <a:gd name="connsiteY16" fmla="*/ 776086 h 1161397"/>
              <a:gd name="connsiteX17" fmla="*/ 1131224 w 6884912"/>
              <a:gd name="connsiteY17" fmla="*/ 706160 h 1161397"/>
              <a:gd name="connsiteX18" fmla="*/ 1138051 w 6884912"/>
              <a:gd name="connsiteY18" fmla="*/ 702034 h 1161397"/>
              <a:gd name="connsiteX19" fmla="*/ 1158800 w 6884912"/>
              <a:gd name="connsiteY19" fmla="*/ 700004 h 1161397"/>
              <a:gd name="connsiteX20" fmla="*/ 1166947 w 6884912"/>
              <a:gd name="connsiteY20" fmla="*/ 700762 h 1161397"/>
              <a:gd name="connsiteX21" fmla="*/ 1178135 w 6884912"/>
              <a:gd name="connsiteY21" fmla="*/ 698631 h 1161397"/>
              <a:gd name="connsiteX22" fmla="*/ 1178301 w 6884912"/>
              <a:gd name="connsiteY22" fmla="*/ 698094 h 1161397"/>
              <a:gd name="connsiteX23" fmla="*/ 1188995 w 6884912"/>
              <a:gd name="connsiteY23" fmla="*/ 697048 h 1161397"/>
              <a:gd name="connsiteX24" fmla="*/ 1242716 w 6884912"/>
              <a:gd name="connsiteY24" fmla="*/ 698052 h 1161397"/>
              <a:gd name="connsiteX25" fmla="*/ 1299977 w 6884912"/>
              <a:gd name="connsiteY25" fmla="*/ 639196 h 1161397"/>
              <a:gd name="connsiteX26" fmla="*/ 1326190 w 6884912"/>
              <a:gd name="connsiteY26" fmla="*/ 625955 h 1161397"/>
              <a:gd name="connsiteX27" fmla="*/ 1339600 w 6884912"/>
              <a:gd name="connsiteY27" fmla="*/ 616295 h 1161397"/>
              <a:gd name="connsiteX28" fmla="*/ 1340054 w 6884912"/>
              <a:gd name="connsiteY28" fmla="*/ 614022 h 1161397"/>
              <a:gd name="connsiteX29" fmla="*/ 1391606 w 6884912"/>
              <a:gd name="connsiteY29" fmla="*/ 615229 h 1161397"/>
              <a:gd name="connsiteX30" fmla="*/ 1397565 w 6884912"/>
              <a:gd name="connsiteY30" fmla="*/ 611490 h 1161397"/>
              <a:gd name="connsiteX31" fmla="*/ 1432302 w 6884912"/>
              <a:gd name="connsiteY31" fmla="*/ 617267 h 1161397"/>
              <a:gd name="connsiteX32" fmla="*/ 1449644 w 6884912"/>
              <a:gd name="connsiteY32" fmla="*/ 617591 h 1161397"/>
              <a:gd name="connsiteX33" fmla="*/ 1455793 w 6884912"/>
              <a:gd name="connsiteY33" fmla="*/ 623174 h 1161397"/>
              <a:gd name="connsiteX34" fmla="*/ 1480758 w 6884912"/>
              <a:gd name="connsiteY34" fmla="*/ 620863 h 1161397"/>
              <a:gd name="connsiteX35" fmla="*/ 1483154 w 6884912"/>
              <a:gd name="connsiteY35" fmla="*/ 618527 h 1161397"/>
              <a:gd name="connsiteX36" fmla="*/ 1505495 w 6884912"/>
              <a:gd name="connsiteY36" fmla="*/ 624325 h 1161397"/>
              <a:gd name="connsiteX37" fmla="*/ 1592172 w 6884912"/>
              <a:gd name="connsiteY37" fmla="*/ 629819 h 1161397"/>
              <a:gd name="connsiteX38" fmla="*/ 1731986 w 6884912"/>
              <a:gd name="connsiteY38" fmla="*/ 589682 h 1161397"/>
              <a:gd name="connsiteX39" fmla="*/ 1940326 w 6884912"/>
              <a:gd name="connsiteY39" fmla="*/ 582611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127968 w 6884912"/>
              <a:gd name="connsiteY53" fmla="*/ 287613 h 1161397"/>
              <a:gd name="connsiteX54" fmla="*/ 3222191 w 6884912"/>
              <a:gd name="connsiteY54" fmla="*/ 307887 h 1161397"/>
              <a:gd name="connsiteX55" fmla="*/ 3227953 w 6884912"/>
              <a:gd name="connsiteY55" fmla="*/ 297650 h 1161397"/>
              <a:gd name="connsiteX56" fmla="*/ 3287859 w 6884912"/>
              <a:gd name="connsiteY56" fmla="*/ 287558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907640 w 6884912"/>
              <a:gd name="connsiteY64" fmla="*/ 207568 h 1161397"/>
              <a:gd name="connsiteX65" fmla="*/ 4013061 w 6884912"/>
              <a:gd name="connsiteY65" fmla="*/ 224874 h 1161397"/>
              <a:gd name="connsiteX66" fmla="*/ 4134285 w 6884912"/>
              <a:gd name="connsiteY66" fmla="*/ 235592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424852 w 6884912"/>
              <a:gd name="connsiteY69" fmla="*/ 127591 h 1161397"/>
              <a:gd name="connsiteX70" fmla="*/ 4617330 w 6884912"/>
              <a:gd name="connsiteY70" fmla="*/ 111163 h 1161397"/>
              <a:gd name="connsiteX71" fmla="*/ 4730870 w 6884912"/>
              <a:gd name="connsiteY71" fmla="*/ 129432 h 1161397"/>
              <a:gd name="connsiteX72" fmla="*/ 4785037 w 6884912"/>
              <a:gd name="connsiteY72" fmla="*/ 161964 h 1161397"/>
              <a:gd name="connsiteX73" fmla="*/ 4844073 w 6884912"/>
              <a:gd name="connsiteY73" fmla="*/ 161768 h 1161397"/>
              <a:gd name="connsiteX74" fmla="*/ 4856454 w 6884912"/>
              <a:gd name="connsiteY74" fmla="*/ 130488 h 1161397"/>
              <a:gd name="connsiteX75" fmla="*/ 4920038 w 6884912"/>
              <a:gd name="connsiteY75" fmla="*/ 140418 h 1161397"/>
              <a:gd name="connsiteX76" fmla="*/ 5016639 w 6884912"/>
              <a:gd name="connsiteY76" fmla="*/ 158905 h 1161397"/>
              <a:gd name="connsiteX77" fmla="*/ 5072009 w 6884912"/>
              <a:gd name="connsiteY77" fmla="*/ 161502 h 1161397"/>
              <a:gd name="connsiteX78" fmla="*/ 5223626 w 6884912"/>
              <a:gd name="connsiteY78" fmla="*/ 177356 h 1161397"/>
              <a:gd name="connsiteX79" fmla="*/ 5467502 w 6884912"/>
              <a:gd name="connsiteY79" fmla="*/ 250963 h 1161397"/>
              <a:gd name="connsiteX80" fmla="*/ 5592395 w 6884912"/>
              <a:gd name="connsiteY80" fmla="*/ 265434 h 1161397"/>
              <a:gd name="connsiteX81" fmla="*/ 5613532 w 6884912"/>
              <a:gd name="connsiteY81" fmla="*/ 273379 h 1161397"/>
              <a:gd name="connsiteX82" fmla="*/ 5642173 w 6884912"/>
              <a:gd name="connsiteY82" fmla="*/ 266904 h 1161397"/>
              <a:gd name="connsiteX83" fmla="*/ 5756910 w 6884912"/>
              <a:gd name="connsiteY83" fmla="*/ 239211 h 1161397"/>
              <a:gd name="connsiteX84" fmla="*/ 5846667 w 6884912"/>
              <a:gd name="connsiteY84" fmla="*/ 201786 h 1161397"/>
              <a:gd name="connsiteX85" fmla="*/ 6029542 w 6884912"/>
              <a:gd name="connsiteY85" fmla="*/ 210339 h 1161397"/>
              <a:gd name="connsiteX86" fmla="*/ 6290640 w 6884912"/>
              <a:gd name="connsiteY86" fmla="*/ 167441 h 1161397"/>
              <a:gd name="connsiteX87" fmla="*/ 6380420 w 6884912"/>
              <a:gd name="connsiteY87" fmla="*/ 173195 h 1161397"/>
              <a:gd name="connsiteX88" fmla="*/ 6507891 w 6884912"/>
              <a:gd name="connsiteY88" fmla="*/ 118474 h 1161397"/>
              <a:gd name="connsiteX89" fmla="*/ 6571807 w 6884912"/>
              <a:gd name="connsiteY89" fmla="*/ 98636 h 1161397"/>
              <a:gd name="connsiteX90" fmla="*/ 6671880 w 6884912"/>
              <a:gd name="connsiteY90" fmla="*/ 82931 h 1161397"/>
              <a:gd name="connsiteX91" fmla="*/ 6702266 w 6884912"/>
              <a:gd name="connsiteY91" fmla="*/ 75470 h 1161397"/>
              <a:gd name="connsiteX92" fmla="*/ 6845802 w 6884912"/>
              <a:gd name="connsiteY92" fmla="*/ 24496 h 1161397"/>
              <a:gd name="connsiteX93" fmla="*/ 6884912 w 6884912"/>
              <a:gd name="connsiteY9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78946 w 6884912"/>
              <a:gd name="connsiteY7" fmla="*/ 1106011 h 1161397"/>
              <a:gd name="connsiteX8" fmla="*/ 567875 w 6884912"/>
              <a:gd name="connsiteY8" fmla="*/ 1051976 h 1161397"/>
              <a:gd name="connsiteX9" fmla="*/ 601644 w 6884912"/>
              <a:gd name="connsiteY9" fmla="*/ 1003997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92172 w 6884912"/>
              <a:gd name="connsiteY36" fmla="*/ 629819 h 1161397"/>
              <a:gd name="connsiteX37" fmla="*/ 1731986 w 6884912"/>
              <a:gd name="connsiteY37" fmla="*/ 589682 h 1161397"/>
              <a:gd name="connsiteX38" fmla="*/ 1940326 w 6884912"/>
              <a:gd name="connsiteY38" fmla="*/ 582611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754324 w 6884912"/>
              <a:gd name="connsiteY47" fmla="*/ 424766 h 1161397"/>
              <a:gd name="connsiteX48" fmla="*/ 2848470 w 6884912"/>
              <a:gd name="connsiteY48" fmla="*/ 405966 h 1161397"/>
              <a:gd name="connsiteX49" fmla="*/ 2881772 w 6884912"/>
              <a:gd name="connsiteY49" fmla="*/ 387260 h 1161397"/>
              <a:gd name="connsiteX50" fmla="*/ 2929932 w 6884912"/>
              <a:gd name="connsiteY50" fmla="*/ 368912 h 1161397"/>
              <a:gd name="connsiteX51" fmla="*/ 3013020 w 6884912"/>
              <a:gd name="connsiteY51" fmla="*/ 327578 h 1161397"/>
              <a:gd name="connsiteX52" fmla="*/ 3127968 w 6884912"/>
              <a:gd name="connsiteY52" fmla="*/ 287613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287859 w 6884912"/>
              <a:gd name="connsiteY55" fmla="*/ 287558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907640 w 6884912"/>
              <a:gd name="connsiteY63" fmla="*/ 207568 h 1161397"/>
              <a:gd name="connsiteX64" fmla="*/ 4013061 w 6884912"/>
              <a:gd name="connsiteY64" fmla="*/ 224874 h 1161397"/>
              <a:gd name="connsiteX65" fmla="*/ 4134285 w 6884912"/>
              <a:gd name="connsiteY65" fmla="*/ 235592 h 1161397"/>
              <a:gd name="connsiteX66" fmla="*/ 4220717 w 6884912"/>
              <a:gd name="connsiteY66" fmla="*/ 192946 h 1161397"/>
              <a:gd name="connsiteX67" fmla="*/ 4228802 w 6884912"/>
              <a:gd name="connsiteY67" fmla="*/ 201468 h 1161397"/>
              <a:gd name="connsiteX68" fmla="*/ 4424852 w 6884912"/>
              <a:gd name="connsiteY68" fmla="*/ 127591 h 1161397"/>
              <a:gd name="connsiteX69" fmla="*/ 4617330 w 6884912"/>
              <a:gd name="connsiteY69" fmla="*/ 111163 h 1161397"/>
              <a:gd name="connsiteX70" fmla="*/ 4730870 w 6884912"/>
              <a:gd name="connsiteY70" fmla="*/ 129432 h 1161397"/>
              <a:gd name="connsiteX71" fmla="*/ 4785037 w 6884912"/>
              <a:gd name="connsiteY71" fmla="*/ 161964 h 1161397"/>
              <a:gd name="connsiteX72" fmla="*/ 4844073 w 6884912"/>
              <a:gd name="connsiteY72" fmla="*/ 161768 h 1161397"/>
              <a:gd name="connsiteX73" fmla="*/ 4856454 w 6884912"/>
              <a:gd name="connsiteY73" fmla="*/ 130488 h 1161397"/>
              <a:gd name="connsiteX74" fmla="*/ 4920038 w 6884912"/>
              <a:gd name="connsiteY74" fmla="*/ 140418 h 1161397"/>
              <a:gd name="connsiteX75" fmla="*/ 5016639 w 6884912"/>
              <a:gd name="connsiteY75" fmla="*/ 158905 h 1161397"/>
              <a:gd name="connsiteX76" fmla="*/ 5072009 w 6884912"/>
              <a:gd name="connsiteY76" fmla="*/ 161502 h 1161397"/>
              <a:gd name="connsiteX77" fmla="*/ 5223626 w 6884912"/>
              <a:gd name="connsiteY77" fmla="*/ 177356 h 1161397"/>
              <a:gd name="connsiteX78" fmla="*/ 5467502 w 6884912"/>
              <a:gd name="connsiteY78" fmla="*/ 250963 h 1161397"/>
              <a:gd name="connsiteX79" fmla="*/ 5592395 w 6884912"/>
              <a:gd name="connsiteY79" fmla="*/ 265434 h 1161397"/>
              <a:gd name="connsiteX80" fmla="*/ 5613532 w 6884912"/>
              <a:gd name="connsiteY80" fmla="*/ 273379 h 1161397"/>
              <a:gd name="connsiteX81" fmla="*/ 5642173 w 6884912"/>
              <a:gd name="connsiteY81" fmla="*/ 266904 h 1161397"/>
              <a:gd name="connsiteX82" fmla="*/ 5756910 w 6884912"/>
              <a:gd name="connsiteY82" fmla="*/ 239211 h 1161397"/>
              <a:gd name="connsiteX83" fmla="*/ 5846667 w 6884912"/>
              <a:gd name="connsiteY83" fmla="*/ 201786 h 1161397"/>
              <a:gd name="connsiteX84" fmla="*/ 6029542 w 6884912"/>
              <a:gd name="connsiteY84" fmla="*/ 210339 h 1161397"/>
              <a:gd name="connsiteX85" fmla="*/ 6290640 w 6884912"/>
              <a:gd name="connsiteY85" fmla="*/ 167441 h 1161397"/>
              <a:gd name="connsiteX86" fmla="*/ 6380420 w 6884912"/>
              <a:gd name="connsiteY86" fmla="*/ 173195 h 1161397"/>
              <a:gd name="connsiteX87" fmla="*/ 6507891 w 6884912"/>
              <a:gd name="connsiteY87" fmla="*/ 118474 h 1161397"/>
              <a:gd name="connsiteX88" fmla="*/ 6571807 w 6884912"/>
              <a:gd name="connsiteY88" fmla="*/ 98636 h 1161397"/>
              <a:gd name="connsiteX89" fmla="*/ 6671880 w 6884912"/>
              <a:gd name="connsiteY89" fmla="*/ 82931 h 1161397"/>
              <a:gd name="connsiteX90" fmla="*/ 6702266 w 6884912"/>
              <a:gd name="connsiteY90" fmla="*/ 75470 h 1161397"/>
              <a:gd name="connsiteX91" fmla="*/ 6845802 w 6884912"/>
              <a:gd name="connsiteY91" fmla="*/ 24496 h 1161397"/>
              <a:gd name="connsiteX92" fmla="*/ 6884912 w 6884912"/>
              <a:gd name="connsiteY9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67875 w 6884912"/>
              <a:gd name="connsiteY8" fmla="*/ 1051976 h 1161397"/>
              <a:gd name="connsiteX9" fmla="*/ 601644 w 6884912"/>
              <a:gd name="connsiteY9" fmla="*/ 1003997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92172 w 6884912"/>
              <a:gd name="connsiteY36" fmla="*/ 629819 h 1161397"/>
              <a:gd name="connsiteX37" fmla="*/ 1731986 w 6884912"/>
              <a:gd name="connsiteY37" fmla="*/ 589682 h 1161397"/>
              <a:gd name="connsiteX38" fmla="*/ 1940326 w 6884912"/>
              <a:gd name="connsiteY38" fmla="*/ 582611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754324 w 6884912"/>
              <a:gd name="connsiteY47" fmla="*/ 424766 h 1161397"/>
              <a:gd name="connsiteX48" fmla="*/ 2848470 w 6884912"/>
              <a:gd name="connsiteY48" fmla="*/ 405966 h 1161397"/>
              <a:gd name="connsiteX49" fmla="*/ 2881772 w 6884912"/>
              <a:gd name="connsiteY49" fmla="*/ 387260 h 1161397"/>
              <a:gd name="connsiteX50" fmla="*/ 2929932 w 6884912"/>
              <a:gd name="connsiteY50" fmla="*/ 368912 h 1161397"/>
              <a:gd name="connsiteX51" fmla="*/ 3013020 w 6884912"/>
              <a:gd name="connsiteY51" fmla="*/ 327578 h 1161397"/>
              <a:gd name="connsiteX52" fmla="*/ 3127968 w 6884912"/>
              <a:gd name="connsiteY52" fmla="*/ 287613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287859 w 6884912"/>
              <a:gd name="connsiteY55" fmla="*/ 287558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907640 w 6884912"/>
              <a:gd name="connsiteY63" fmla="*/ 207568 h 1161397"/>
              <a:gd name="connsiteX64" fmla="*/ 4013061 w 6884912"/>
              <a:gd name="connsiteY64" fmla="*/ 224874 h 1161397"/>
              <a:gd name="connsiteX65" fmla="*/ 4134285 w 6884912"/>
              <a:gd name="connsiteY65" fmla="*/ 235592 h 1161397"/>
              <a:gd name="connsiteX66" fmla="*/ 4220717 w 6884912"/>
              <a:gd name="connsiteY66" fmla="*/ 192946 h 1161397"/>
              <a:gd name="connsiteX67" fmla="*/ 4228802 w 6884912"/>
              <a:gd name="connsiteY67" fmla="*/ 201468 h 1161397"/>
              <a:gd name="connsiteX68" fmla="*/ 4424852 w 6884912"/>
              <a:gd name="connsiteY68" fmla="*/ 127591 h 1161397"/>
              <a:gd name="connsiteX69" fmla="*/ 4617330 w 6884912"/>
              <a:gd name="connsiteY69" fmla="*/ 111163 h 1161397"/>
              <a:gd name="connsiteX70" fmla="*/ 4730870 w 6884912"/>
              <a:gd name="connsiteY70" fmla="*/ 129432 h 1161397"/>
              <a:gd name="connsiteX71" fmla="*/ 4785037 w 6884912"/>
              <a:gd name="connsiteY71" fmla="*/ 161964 h 1161397"/>
              <a:gd name="connsiteX72" fmla="*/ 4844073 w 6884912"/>
              <a:gd name="connsiteY72" fmla="*/ 161768 h 1161397"/>
              <a:gd name="connsiteX73" fmla="*/ 4856454 w 6884912"/>
              <a:gd name="connsiteY73" fmla="*/ 130488 h 1161397"/>
              <a:gd name="connsiteX74" fmla="*/ 4920038 w 6884912"/>
              <a:gd name="connsiteY74" fmla="*/ 140418 h 1161397"/>
              <a:gd name="connsiteX75" fmla="*/ 5016639 w 6884912"/>
              <a:gd name="connsiteY75" fmla="*/ 158905 h 1161397"/>
              <a:gd name="connsiteX76" fmla="*/ 5072009 w 6884912"/>
              <a:gd name="connsiteY76" fmla="*/ 161502 h 1161397"/>
              <a:gd name="connsiteX77" fmla="*/ 5223626 w 6884912"/>
              <a:gd name="connsiteY77" fmla="*/ 177356 h 1161397"/>
              <a:gd name="connsiteX78" fmla="*/ 5467502 w 6884912"/>
              <a:gd name="connsiteY78" fmla="*/ 250963 h 1161397"/>
              <a:gd name="connsiteX79" fmla="*/ 5592395 w 6884912"/>
              <a:gd name="connsiteY79" fmla="*/ 265434 h 1161397"/>
              <a:gd name="connsiteX80" fmla="*/ 5613532 w 6884912"/>
              <a:gd name="connsiteY80" fmla="*/ 273379 h 1161397"/>
              <a:gd name="connsiteX81" fmla="*/ 5642173 w 6884912"/>
              <a:gd name="connsiteY81" fmla="*/ 266904 h 1161397"/>
              <a:gd name="connsiteX82" fmla="*/ 5756910 w 6884912"/>
              <a:gd name="connsiteY82" fmla="*/ 239211 h 1161397"/>
              <a:gd name="connsiteX83" fmla="*/ 5846667 w 6884912"/>
              <a:gd name="connsiteY83" fmla="*/ 201786 h 1161397"/>
              <a:gd name="connsiteX84" fmla="*/ 6029542 w 6884912"/>
              <a:gd name="connsiteY84" fmla="*/ 210339 h 1161397"/>
              <a:gd name="connsiteX85" fmla="*/ 6290640 w 6884912"/>
              <a:gd name="connsiteY85" fmla="*/ 167441 h 1161397"/>
              <a:gd name="connsiteX86" fmla="*/ 6380420 w 6884912"/>
              <a:gd name="connsiteY86" fmla="*/ 173195 h 1161397"/>
              <a:gd name="connsiteX87" fmla="*/ 6507891 w 6884912"/>
              <a:gd name="connsiteY87" fmla="*/ 118474 h 1161397"/>
              <a:gd name="connsiteX88" fmla="*/ 6571807 w 6884912"/>
              <a:gd name="connsiteY88" fmla="*/ 98636 h 1161397"/>
              <a:gd name="connsiteX89" fmla="*/ 6671880 w 6884912"/>
              <a:gd name="connsiteY89" fmla="*/ 82931 h 1161397"/>
              <a:gd name="connsiteX90" fmla="*/ 6702266 w 6884912"/>
              <a:gd name="connsiteY90" fmla="*/ 75470 h 1161397"/>
              <a:gd name="connsiteX91" fmla="*/ 6845802 w 6884912"/>
              <a:gd name="connsiteY91" fmla="*/ 24496 h 1161397"/>
              <a:gd name="connsiteX92" fmla="*/ 6884912 w 6884912"/>
              <a:gd name="connsiteY9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601644 w 6884912"/>
              <a:gd name="connsiteY8" fmla="*/ 1003997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92172 w 6884912"/>
              <a:gd name="connsiteY35" fmla="*/ 629819 h 1161397"/>
              <a:gd name="connsiteX36" fmla="*/ 1731986 w 6884912"/>
              <a:gd name="connsiteY36" fmla="*/ 589682 h 1161397"/>
              <a:gd name="connsiteX37" fmla="*/ 1940326 w 6884912"/>
              <a:gd name="connsiteY37" fmla="*/ 582611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754324 w 6884912"/>
              <a:gd name="connsiteY46" fmla="*/ 424766 h 1161397"/>
              <a:gd name="connsiteX47" fmla="*/ 2848470 w 6884912"/>
              <a:gd name="connsiteY47" fmla="*/ 405966 h 1161397"/>
              <a:gd name="connsiteX48" fmla="*/ 2881772 w 6884912"/>
              <a:gd name="connsiteY48" fmla="*/ 387260 h 1161397"/>
              <a:gd name="connsiteX49" fmla="*/ 2929932 w 6884912"/>
              <a:gd name="connsiteY49" fmla="*/ 368912 h 1161397"/>
              <a:gd name="connsiteX50" fmla="*/ 3013020 w 6884912"/>
              <a:gd name="connsiteY50" fmla="*/ 327578 h 1161397"/>
              <a:gd name="connsiteX51" fmla="*/ 3127968 w 6884912"/>
              <a:gd name="connsiteY51" fmla="*/ 287613 h 1161397"/>
              <a:gd name="connsiteX52" fmla="*/ 3222191 w 6884912"/>
              <a:gd name="connsiteY52" fmla="*/ 307887 h 1161397"/>
              <a:gd name="connsiteX53" fmla="*/ 3227953 w 6884912"/>
              <a:gd name="connsiteY53" fmla="*/ 297650 h 1161397"/>
              <a:gd name="connsiteX54" fmla="*/ 3287859 w 6884912"/>
              <a:gd name="connsiteY54" fmla="*/ 287558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907640 w 6884912"/>
              <a:gd name="connsiteY62" fmla="*/ 207568 h 1161397"/>
              <a:gd name="connsiteX63" fmla="*/ 4013061 w 6884912"/>
              <a:gd name="connsiteY63" fmla="*/ 224874 h 1161397"/>
              <a:gd name="connsiteX64" fmla="*/ 4134285 w 6884912"/>
              <a:gd name="connsiteY64" fmla="*/ 235592 h 1161397"/>
              <a:gd name="connsiteX65" fmla="*/ 4220717 w 6884912"/>
              <a:gd name="connsiteY65" fmla="*/ 192946 h 1161397"/>
              <a:gd name="connsiteX66" fmla="*/ 4228802 w 6884912"/>
              <a:gd name="connsiteY66" fmla="*/ 201468 h 1161397"/>
              <a:gd name="connsiteX67" fmla="*/ 4424852 w 6884912"/>
              <a:gd name="connsiteY67" fmla="*/ 127591 h 1161397"/>
              <a:gd name="connsiteX68" fmla="*/ 4617330 w 6884912"/>
              <a:gd name="connsiteY68" fmla="*/ 111163 h 1161397"/>
              <a:gd name="connsiteX69" fmla="*/ 4730870 w 6884912"/>
              <a:gd name="connsiteY69" fmla="*/ 129432 h 1161397"/>
              <a:gd name="connsiteX70" fmla="*/ 4785037 w 6884912"/>
              <a:gd name="connsiteY70" fmla="*/ 161964 h 1161397"/>
              <a:gd name="connsiteX71" fmla="*/ 4844073 w 6884912"/>
              <a:gd name="connsiteY71" fmla="*/ 161768 h 1161397"/>
              <a:gd name="connsiteX72" fmla="*/ 4856454 w 6884912"/>
              <a:gd name="connsiteY72" fmla="*/ 130488 h 1161397"/>
              <a:gd name="connsiteX73" fmla="*/ 4920038 w 6884912"/>
              <a:gd name="connsiteY73" fmla="*/ 140418 h 1161397"/>
              <a:gd name="connsiteX74" fmla="*/ 5016639 w 6884912"/>
              <a:gd name="connsiteY74" fmla="*/ 158905 h 1161397"/>
              <a:gd name="connsiteX75" fmla="*/ 5072009 w 6884912"/>
              <a:gd name="connsiteY75" fmla="*/ 161502 h 1161397"/>
              <a:gd name="connsiteX76" fmla="*/ 5223626 w 6884912"/>
              <a:gd name="connsiteY76" fmla="*/ 177356 h 1161397"/>
              <a:gd name="connsiteX77" fmla="*/ 5467502 w 6884912"/>
              <a:gd name="connsiteY77" fmla="*/ 250963 h 1161397"/>
              <a:gd name="connsiteX78" fmla="*/ 5592395 w 6884912"/>
              <a:gd name="connsiteY78" fmla="*/ 265434 h 1161397"/>
              <a:gd name="connsiteX79" fmla="*/ 5613532 w 6884912"/>
              <a:gd name="connsiteY79" fmla="*/ 273379 h 1161397"/>
              <a:gd name="connsiteX80" fmla="*/ 5642173 w 6884912"/>
              <a:gd name="connsiteY80" fmla="*/ 266904 h 1161397"/>
              <a:gd name="connsiteX81" fmla="*/ 5756910 w 6884912"/>
              <a:gd name="connsiteY81" fmla="*/ 239211 h 1161397"/>
              <a:gd name="connsiteX82" fmla="*/ 5846667 w 6884912"/>
              <a:gd name="connsiteY82" fmla="*/ 201786 h 1161397"/>
              <a:gd name="connsiteX83" fmla="*/ 6029542 w 6884912"/>
              <a:gd name="connsiteY83" fmla="*/ 210339 h 1161397"/>
              <a:gd name="connsiteX84" fmla="*/ 6290640 w 6884912"/>
              <a:gd name="connsiteY84" fmla="*/ 167441 h 1161397"/>
              <a:gd name="connsiteX85" fmla="*/ 6380420 w 6884912"/>
              <a:gd name="connsiteY85" fmla="*/ 173195 h 1161397"/>
              <a:gd name="connsiteX86" fmla="*/ 6507891 w 6884912"/>
              <a:gd name="connsiteY86" fmla="*/ 118474 h 1161397"/>
              <a:gd name="connsiteX87" fmla="*/ 6571807 w 6884912"/>
              <a:gd name="connsiteY87" fmla="*/ 98636 h 1161397"/>
              <a:gd name="connsiteX88" fmla="*/ 6671880 w 6884912"/>
              <a:gd name="connsiteY88" fmla="*/ 82931 h 1161397"/>
              <a:gd name="connsiteX89" fmla="*/ 6702266 w 6884912"/>
              <a:gd name="connsiteY89" fmla="*/ 75470 h 1161397"/>
              <a:gd name="connsiteX90" fmla="*/ 6845802 w 6884912"/>
              <a:gd name="connsiteY90" fmla="*/ 24496 h 1161397"/>
              <a:gd name="connsiteX91" fmla="*/ 6884912 w 6884912"/>
              <a:gd name="connsiteY9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92172 w 6884912"/>
              <a:gd name="connsiteY35" fmla="*/ 629819 h 1161397"/>
              <a:gd name="connsiteX36" fmla="*/ 1731986 w 6884912"/>
              <a:gd name="connsiteY36" fmla="*/ 589682 h 1161397"/>
              <a:gd name="connsiteX37" fmla="*/ 1940326 w 6884912"/>
              <a:gd name="connsiteY37" fmla="*/ 582611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754324 w 6884912"/>
              <a:gd name="connsiteY46" fmla="*/ 424766 h 1161397"/>
              <a:gd name="connsiteX47" fmla="*/ 2848470 w 6884912"/>
              <a:gd name="connsiteY47" fmla="*/ 405966 h 1161397"/>
              <a:gd name="connsiteX48" fmla="*/ 2881772 w 6884912"/>
              <a:gd name="connsiteY48" fmla="*/ 387260 h 1161397"/>
              <a:gd name="connsiteX49" fmla="*/ 2929932 w 6884912"/>
              <a:gd name="connsiteY49" fmla="*/ 368912 h 1161397"/>
              <a:gd name="connsiteX50" fmla="*/ 3013020 w 6884912"/>
              <a:gd name="connsiteY50" fmla="*/ 327578 h 1161397"/>
              <a:gd name="connsiteX51" fmla="*/ 3127968 w 6884912"/>
              <a:gd name="connsiteY51" fmla="*/ 287613 h 1161397"/>
              <a:gd name="connsiteX52" fmla="*/ 3222191 w 6884912"/>
              <a:gd name="connsiteY52" fmla="*/ 307887 h 1161397"/>
              <a:gd name="connsiteX53" fmla="*/ 3227953 w 6884912"/>
              <a:gd name="connsiteY53" fmla="*/ 297650 h 1161397"/>
              <a:gd name="connsiteX54" fmla="*/ 3287859 w 6884912"/>
              <a:gd name="connsiteY54" fmla="*/ 287558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907640 w 6884912"/>
              <a:gd name="connsiteY62" fmla="*/ 207568 h 1161397"/>
              <a:gd name="connsiteX63" fmla="*/ 4013061 w 6884912"/>
              <a:gd name="connsiteY63" fmla="*/ 224874 h 1161397"/>
              <a:gd name="connsiteX64" fmla="*/ 4134285 w 6884912"/>
              <a:gd name="connsiteY64" fmla="*/ 235592 h 1161397"/>
              <a:gd name="connsiteX65" fmla="*/ 4220717 w 6884912"/>
              <a:gd name="connsiteY65" fmla="*/ 192946 h 1161397"/>
              <a:gd name="connsiteX66" fmla="*/ 4228802 w 6884912"/>
              <a:gd name="connsiteY66" fmla="*/ 201468 h 1161397"/>
              <a:gd name="connsiteX67" fmla="*/ 4424852 w 6884912"/>
              <a:gd name="connsiteY67" fmla="*/ 127591 h 1161397"/>
              <a:gd name="connsiteX68" fmla="*/ 4617330 w 6884912"/>
              <a:gd name="connsiteY68" fmla="*/ 111163 h 1161397"/>
              <a:gd name="connsiteX69" fmla="*/ 4730870 w 6884912"/>
              <a:gd name="connsiteY69" fmla="*/ 129432 h 1161397"/>
              <a:gd name="connsiteX70" fmla="*/ 4785037 w 6884912"/>
              <a:gd name="connsiteY70" fmla="*/ 161964 h 1161397"/>
              <a:gd name="connsiteX71" fmla="*/ 4844073 w 6884912"/>
              <a:gd name="connsiteY71" fmla="*/ 161768 h 1161397"/>
              <a:gd name="connsiteX72" fmla="*/ 4856454 w 6884912"/>
              <a:gd name="connsiteY72" fmla="*/ 130488 h 1161397"/>
              <a:gd name="connsiteX73" fmla="*/ 4920038 w 6884912"/>
              <a:gd name="connsiteY73" fmla="*/ 140418 h 1161397"/>
              <a:gd name="connsiteX74" fmla="*/ 5016639 w 6884912"/>
              <a:gd name="connsiteY74" fmla="*/ 158905 h 1161397"/>
              <a:gd name="connsiteX75" fmla="*/ 5072009 w 6884912"/>
              <a:gd name="connsiteY75" fmla="*/ 161502 h 1161397"/>
              <a:gd name="connsiteX76" fmla="*/ 5223626 w 6884912"/>
              <a:gd name="connsiteY76" fmla="*/ 177356 h 1161397"/>
              <a:gd name="connsiteX77" fmla="*/ 5467502 w 6884912"/>
              <a:gd name="connsiteY77" fmla="*/ 250963 h 1161397"/>
              <a:gd name="connsiteX78" fmla="*/ 5592395 w 6884912"/>
              <a:gd name="connsiteY78" fmla="*/ 265434 h 1161397"/>
              <a:gd name="connsiteX79" fmla="*/ 5613532 w 6884912"/>
              <a:gd name="connsiteY79" fmla="*/ 273379 h 1161397"/>
              <a:gd name="connsiteX80" fmla="*/ 5642173 w 6884912"/>
              <a:gd name="connsiteY80" fmla="*/ 266904 h 1161397"/>
              <a:gd name="connsiteX81" fmla="*/ 5756910 w 6884912"/>
              <a:gd name="connsiteY81" fmla="*/ 239211 h 1161397"/>
              <a:gd name="connsiteX82" fmla="*/ 5846667 w 6884912"/>
              <a:gd name="connsiteY82" fmla="*/ 201786 h 1161397"/>
              <a:gd name="connsiteX83" fmla="*/ 6029542 w 6884912"/>
              <a:gd name="connsiteY83" fmla="*/ 210339 h 1161397"/>
              <a:gd name="connsiteX84" fmla="*/ 6290640 w 6884912"/>
              <a:gd name="connsiteY84" fmla="*/ 167441 h 1161397"/>
              <a:gd name="connsiteX85" fmla="*/ 6380420 w 6884912"/>
              <a:gd name="connsiteY85" fmla="*/ 173195 h 1161397"/>
              <a:gd name="connsiteX86" fmla="*/ 6507891 w 6884912"/>
              <a:gd name="connsiteY86" fmla="*/ 118474 h 1161397"/>
              <a:gd name="connsiteX87" fmla="*/ 6571807 w 6884912"/>
              <a:gd name="connsiteY87" fmla="*/ 98636 h 1161397"/>
              <a:gd name="connsiteX88" fmla="*/ 6671880 w 6884912"/>
              <a:gd name="connsiteY88" fmla="*/ 82931 h 1161397"/>
              <a:gd name="connsiteX89" fmla="*/ 6702266 w 6884912"/>
              <a:gd name="connsiteY89" fmla="*/ 75470 h 1161397"/>
              <a:gd name="connsiteX90" fmla="*/ 6845802 w 6884912"/>
              <a:gd name="connsiteY90" fmla="*/ 24496 h 1161397"/>
              <a:gd name="connsiteX91" fmla="*/ 6884912 w 6884912"/>
              <a:gd name="connsiteY9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92172 w 6884912"/>
              <a:gd name="connsiteY34" fmla="*/ 629819 h 1161397"/>
              <a:gd name="connsiteX35" fmla="*/ 1731986 w 6884912"/>
              <a:gd name="connsiteY35" fmla="*/ 589682 h 1161397"/>
              <a:gd name="connsiteX36" fmla="*/ 1940326 w 6884912"/>
              <a:gd name="connsiteY36" fmla="*/ 582611 h 1161397"/>
              <a:gd name="connsiteX37" fmla="*/ 2066980 w 6884912"/>
              <a:gd name="connsiteY37" fmla="*/ 550413 h 1161397"/>
              <a:gd name="connsiteX38" fmla="*/ 2352236 w 6884912"/>
              <a:gd name="connsiteY38" fmla="*/ 519602 h 1161397"/>
              <a:gd name="connsiteX39" fmla="*/ 2420791 w 6884912"/>
              <a:gd name="connsiteY39" fmla="*/ 492826 h 1161397"/>
              <a:gd name="connsiteX40" fmla="*/ 2489932 w 6884912"/>
              <a:gd name="connsiteY40" fmla="*/ 507864 h 1161397"/>
              <a:gd name="connsiteX41" fmla="*/ 2512917 w 6884912"/>
              <a:gd name="connsiteY41" fmla="*/ 489127 h 1161397"/>
              <a:gd name="connsiteX42" fmla="*/ 2516783 w 6884912"/>
              <a:gd name="connsiteY42" fmla="*/ 485473 h 1161397"/>
              <a:gd name="connsiteX43" fmla="*/ 2534360 w 6884912"/>
              <a:gd name="connsiteY43" fmla="*/ 480064 h 1161397"/>
              <a:gd name="connsiteX44" fmla="*/ 2536691 w 6884912"/>
              <a:gd name="connsiteY44" fmla="*/ 467018 h 1161397"/>
              <a:gd name="connsiteX45" fmla="*/ 2754324 w 6884912"/>
              <a:gd name="connsiteY45" fmla="*/ 424766 h 1161397"/>
              <a:gd name="connsiteX46" fmla="*/ 2848470 w 6884912"/>
              <a:gd name="connsiteY46" fmla="*/ 405966 h 1161397"/>
              <a:gd name="connsiteX47" fmla="*/ 2881772 w 6884912"/>
              <a:gd name="connsiteY47" fmla="*/ 387260 h 1161397"/>
              <a:gd name="connsiteX48" fmla="*/ 2929932 w 6884912"/>
              <a:gd name="connsiteY48" fmla="*/ 368912 h 1161397"/>
              <a:gd name="connsiteX49" fmla="*/ 3013020 w 6884912"/>
              <a:gd name="connsiteY49" fmla="*/ 327578 h 1161397"/>
              <a:gd name="connsiteX50" fmla="*/ 3127968 w 6884912"/>
              <a:gd name="connsiteY50" fmla="*/ 287613 h 1161397"/>
              <a:gd name="connsiteX51" fmla="*/ 3222191 w 6884912"/>
              <a:gd name="connsiteY51" fmla="*/ 307887 h 1161397"/>
              <a:gd name="connsiteX52" fmla="*/ 3227953 w 6884912"/>
              <a:gd name="connsiteY52" fmla="*/ 297650 h 1161397"/>
              <a:gd name="connsiteX53" fmla="*/ 3287859 w 6884912"/>
              <a:gd name="connsiteY53" fmla="*/ 287558 h 1161397"/>
              <a:gd name="connsiteX54" fmla="*/ 3510042 w 6884912"/>
              <a:gd name="connsiteY54" fmla="*/ 311820 h 1161397"/>
              <a:gd name="connsiteX55" fmla="*/ 3626773 w 6884912"/>
              <a:gd name="connsiteY55" fmla="*/ 290452 h 1161397"/>
              <a:gd name="connsiteX56" fmla="*/ 3666217 w 6884912"/>
              <a:gd name="connsiteY56" fmla="*/ 273255 h 1161397"/>
              <a:gd name="connsiteX57" fmla="*/ 3732427 w 6884912"/>
              <a:gd name="connsiteY57" fmla="*/ 245039 h 1161397"/>
              <a:gd name="connsiteX58" fmla="*/ 3777022 w 6884912"/>
              <a:gd name="connsiteY58" fmla="*/ 200276 h 1161397"/>
              <a:gd name="connsiteX59" fmla="*/ 3791246 w 6884912"/>
              <a:gd name="connsiteY59" fmla="*/ 189996 h 1161397"/>
              <a:gd name="connsiteX60" fmla="*/ 3819864 w 6884912"/>
              <a:gd name="connsiteY60" fmla="*/ 194605 h 1161397"/>
              <a:gd name="connsiteX61" fmla="*/ 3907640 w 6884912"/>
              <a:gd name="connsiteY61" fmla="*/ 207568 h 1161397"/>
              <a:gd name="connsiteX62" fmla="*/ 4013061 w 6884912"/>
              <a:gd name="connsiteY62" fmla="*/ 224874 h 1161397"/>
              <a:gd name="connsiteX63" fmla="*/ 4134285 w 6884912"/>
              <a:gd name="connsiteY63" fmla="*/ 235592 h 1161397"/>
              <a:gd name="connsiteX64" fmla="*/ 4220717 w 6884912"/>
              <a:gd name="connsiteY64" fmla="*/ 192946 h 1161397"/>
              <a:gd name="connsiteX65" fmla="*/ 4228802 w 6884912"/>
              <a:gd name="connsiteY65" fmla="*/ 201468 h 1161397"/>
              <a:gd name="connsiteX66" fmla="*/ 4424852 w 6884912"/>
              <a:gd name="connsiteY66" fmla="*/ 127591 h 1161397"/>
              <a:gd name="connsiteX67" fmla="*/ 4617330 w 6884912"/>
              <a:gd name="connsiteY67" fmla="*/ 111163 h 1161397"/>
              <a:gd name="connsiteX68" fmla="*/ 4730870 w 6884912"/>
              <a:gd name="connsiteY68" fmla="*/ 129432 h 1161397"/>
              <a:gd name="connsiteX69" fmla="*/ 4785037 w 6884912"/>
              <a:gd name="connsiteY69" fmla="*/ 161964 h 1161397"/>
              <a:gd name="connsiteX70" fmla="*/ 4844073 w 6884912"/>
              <a:gd name="connsiteY70" fmla="*/ 161768 h 1161397"/>
              <a:gd name="connsiteX71" fmla="*/ 4856454 w 6884912"/>
              <a:gd name="connsiteY71" fmla="*/ 130488 h 1161397"/>
              <a:gd name="connsiteX72" fmla="*/ 4920038 w 6884912"/>
              <a:gd name="connsiteY72" fmla="*/ 140418 h 1161397"/>
              <a:gd name="connsiteX73" fmla="*/ 5016639 w 6884912"/>
              <a:gd name="connsiteY73" fmla="*/ 158905 h 1161397"/>
              <a:gd name="connsiteX74" fmla="*/ 5072009 w 6884912"/>
              <a:gd name="connsiteY74" fmla="*/ 161502 h 1161397"/>
              <a:gd name="connsiteX75" fmla="*/ 5223626 w 6884912"/>
              <a:gd name="connsiteY75" fmla="*/ 177356 h 1161397"/>
              <a:gd name="connsiteX76" fmla="*/ 5467502 w 6884912"/>
              <a:gd name="connsiteY76" fmla="*/ 250963 h 1161397"/>
              <a:gd name="connsiteX77" fmla="*/ 5592395 w 6884912"/>
              <a:gd name="connsiteY77" fmla="*/ 265434 h 1161397"/>
              <a:gd name="connsiteX78" fmla="*/ 5613532 w 6884912"/>
              <a:gd name="connsiteY78" fmla="*/ 273379 h 1161397"/>
              <a:gd name="connsiteX79" fmla="*/ 5642173 w 6884912"/>
              <a:gd name="connsiteY79" fmla="*/ 266904 h 1161397"/>
              <a:gd name="connsiteX80" fmla="*/ 5756910 w 6884912"/>
              <a:gd name="connsiteY80" fmla="*/ 239211 h 1161397"/>
              <a:gd name="connsiteX81" fmla="*/ 5846667 w 6884912"/>
              <a:gd name="connsiteY81" fmla="*/ 201786 h 1161397"/>
              <a:gd name="connsiteX82" fmla="*/ 6029542 w 6884912"/>
              <a:gd name="connsiteY82" fmla="*/ 210339 h 1161397"/>
              <a:gd name="connsiteX83" fmla="*/ 6290640 w 6884912"/>
              <a:gd name="connsiteY83" fmla="*/ 167441 h 1161397"/>
              <a:gd name="connsiteX84" fmla="*/ 6380420 w 6884912"/>
              <a:gd name="connsiteY84" fmla="*/ 173195 h 1161397"/>
              <a:gd name="connsiteX85" fmla="*/ 6507891 w 6884912"/>
              <a:gd name="connsiteY85" fmla="*/ 118474 h 1161397"/>
              <a:gd name="connsiteX86" fmla="*/ 6571807 w 6884912"/>
              <a:gd name="connsiteY86" fmla="*/ 98636 h 1161397"/>
              <a:gd name="connsiteX87" fmla="*/ 6671880 w 6884912"/>
              <a:gd name="connsiteY87" fmla="*/ 82931 h 1161397"/>
              <a:gd name="connsiteX88" fmla="*/ 6702266 w 6884912"/>
              <a:gd name="connsiteY88" fmla="*/ 75470 h 1161397"/>
              <a:gd name="connsiteX89" fmla="*/ 6845802 w 6884912"/>
              <a:gd name="connsiteY89" fmla="*/ 24496 h 1161397"/>
              <a:gd name="connsiteX90" fmla="*/ 6884912 w 6884912"/>
              <a:gd name="connsiteY9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88995 w 6884912"/>
              <a:gd name="connsiteY19" fmla="*/ 697048 h 1161397"/>
              <a:gd name="connsiteX20" fmla="*/ 1242716 w 6884912"/>
              <a:gd name="connsiteY20" fmla="*/ 698052 h 1161397"/>
              <a:gd name="connsiteX21" fmla="*/ 1299977 w 6884912"/>
              <a:gd name="connsiteY21" fmla="*/ 639196 h 1161397"/>
              <a:gd name="connsiteX22" fmla="*/ 1326190 w 6884912"/>
              <a:gd name="connsiteY22" fmla="*/ 625955 h 1161397"/>
              <a:gd name="connsiteX23" fmla="*/ 1339600 w 6884912"/>
              <a:gd name="connsiteY23" fmla="*/ 616295 h 1161397"/>
              <a:gd name="connsiteX24" fmla="*/ 1340054 w 6884912"/>
              <a:gd name="connsiteY24" fmla="*/ 614022 h 1161397"/>
              <a:gd name="connsiteX25" fmla="*/ 1391606 w 6884912"/>
              <a:gd name="connsiteY25" fmla="*/ 615229 h 1161397"/>
              <a:gd name="connsiteX26" fmla="*/ 1397565 w 6884912"/>
              <a:gd name="connsiteY26" fmla="*/ 611490 h 1161397"/>
              <a:gd name="connsiteX27" fmla="*/ 1432302 w 6884912"/>
              <a:gd name="connsiteY27" fmla="*/ 617267 h 1161397"/>
              <a:gd name="connsiteX28" fmla="*/ 1449644 w 6884912"/>
              <a:gd name="connsiteY28" fmla="*/ 617591 h 1161397"/>
              <a:gd name="connsiteX29" fmla="*/ 1455793 w 6884912"/>
              <a:gd name="connsiteY29" fmla="*/ 623174 h 1161397"/>
              <a:gd name="connsiteX30" fmla="*/ 1480758 w 6884912"/>
              <a:gd name="connsiteY30" fmla="*/ 620863 h 1161397"/>
              <a:gd name="connsiteX31" fmla="*/ 1483154 w 6884912"/>
              <a:gd name="connsiteY31" fmla="*/ 618527 h 1161397"/>
              <a:gd name="connsiteX32" fmla="*/ 1505495 w 6884912"/>
              <a:gd name="connsiteY32" fmla="*/ 624325 h 1161397"/>
              <a:gd name="connsiteX33" fmla="*/ 1592172 w 6884912"/>
              <a:gd name="connsiteY33" fmla="*/ 629819 h 1161397"/>
              <a:gd name="connsiteX34" fmla="*/ 1731986 w 6884912"/>
              <a:gd name="connsiteY34" fmla="*/ 589682 h 1161397"/>
              <a:gd name="connsiteX35" fmla="*/ 1940326 w 6884912"/>
              <a:gd name="connsiteY35" fmla="*/ 582611 h 1161397"/>
              <a:gd name="connsiteX36" fmla="*/ 2066980 w 6884912"/>
              <a:gd name="connsiteY36" fmla="*/ 550413 h 1161397"/>
              <a:gd name="connsiteX37" fmla="*/ 2352236 w 6884912"/>
              <a:gd name="connsiteY37" fmla="*/ 519602 h 1161397"/>
              <a:gd name="connsiteX38" fmla="*/ 2420791 w 6884912"/>
              <a:gd name="connsiteY38" fmla="*/ 492826 h 1161397"/>
              <a:gd name="connsiteX39" fmla="*/ 2489932 w 6884912"/>
              <a:gd name="connsiteY39" fmla="*/ 507864 h 1161397"/>
              <a:gd name="connsiteX40" fmla="*/ 2512917 w 6884912"/>
              <a:gd name="connsiteY40" fmla="*/ 489127 h 1161397"/>
              <a:gd name="connsiteX41" fmla="*/ 2516783 w 6884912"/>
              <a:gd name="connsiteY41" fmla="*/ 485473 h 1161397"/>
              <a:gd name="connsiteX42" fmla="*/ 2534360 w 6884912"/>
              <a:gd name="connsiteY42" fmla="*/ 480064 h 1161397"/>
              <a:gd name="connsiteX43" fmla="*/ 2536691 w 6884912"/>
              <a:gd name="connsiteY43" fmla="*/ 467018 h 1161397"/>
              <a:gd name="connsiteX44" fmla="*/ 2754324 w 6884912"/>
              <a:gd name="connsiteY44" fmla="*/ 424766 h 1161397"/>
              <a:gd name="connsiteX45" fmla="*/ 2848470 w 6884912"/>
              <a:gd name="connsiteY45" fmla="*/ 405966 h 1161397"/>
              <a:gd name="connsiteX46" fmla="*/ 2881772 w 6884912"/>
              <a:gd name="connsiteY46" fmla="*/ 387260 h 1161397"/>
              <a:gd name="connsiteX47" fmla="*/ 2929932 w 6884912"/>
              <a:gd name="connsiteY47" fmla="*/ 368912 h 1161397"/>
              <a:gd name="connsiteX48" fmla="*/ 3013020 w 6884912"/>
              <a:gd name="connsiteY48" fmla="*/ 327578 h 1161397"/>
              <a:gd name="connsiteX49" fmla="*/ 3127968 w 6884912"/>
              <a:gd name="connsiteY49" fmla="*/ 287613 h 1161397"/>
              <a:gd name="connsiteX50" fmla="*/ 3222191 w 6884912"/>
              <a:gd name="connsiteY50" fmla="*/ 307887 h 1161397"/>
              <a:gd name="connsiteX51" fmla="*/ 3227953 w 6884912"/>
              <a:gd name="connsiteY51" fmla="*/ 297650 h 1161397"/>
              <a:gd name="connsiteX52" fmla="*/ 3287859 w 6884912"/>
              <a:gd name="connsiteY52" fmla="*/ 287558 h 1161397"/>
              <a:gd name="connsiteX53" fmla="*/ 3510042 w 6884912"/>
              <a:gd name="connsiteY53" fmla="*/ 311820 h 1161397"/>
              <a:gd name="connsiteX54" fmla="*/ 3626773 w 6884912"/>
              <a:gd name="connsiteY54" fmla="*/ 290452 h 1161397"/>
              <a:gd name="connsiteX55" fmla="*/ 3666217 w 6884912"/>
              <a:gd name="connsiteY55" fmla="*/ 273255 h 1161397"/>
              <a:gd name="connsiteX56" fmla="*/ 3732427 w 6884912"/>
              <a:gd name="connsiteY56" fmla="*/ 245039 h 1161397"/>
              <a:gd name="connsiteX57" fmla="*/ 3777022 w 6884912"/>
              <a:gd name="connsiteY57" fmla="*/ 200276 h 1161397"/>
              <a:gd name="connsiteX58" fmla="*/ 3791246 w 6884912"/>
              <a:gd name="connsiteY58" fmla="*/ 189996 h 1161397"/>
              <a:gd name="connsiteX59" fmla="*/ 3819864 w 6884912"/>
              <a:gd name="connsiteY59" fmla="*/ 194605 h 1161397"/>
              <a:gd name="connsiteX60" fmla="*/ 3907640 w 6884912"/>
              <a:gd name="connsiteY60" fmla="*/ 207568 h 1161397"/>
              <a:gd name="connsiteX61" fmla="*/ 4013061 w 6884912"/>
              <a:gd name="connsiteY61" fmla="*/ 224874 h 1161397"/>
              <a:gd name="connsiteX62" fmla="*/ 4134285 w 6884912"/>
              <a:gd name="connsiteY62" fmla="*/ 235592 h 1161397"/>
              <a:gd name="connsiteX63" fmla="*/ 4220717 w 6884912"/>
              <a:gd name="connsiteY63" fmla="*/ 192946 h 1161397"/>
              <a:gd name="connsiteX64" fmla="*/ 4228802 w 6884912"/>
              <a:gd name="connsiteY64" fmla="*/ 201468 h 1161397"/>
              <a:gd name="connsiteX65" fmla="*/ 4424852 w 6884912"/>
              <a:gd name="connsiteY65" fmla="*/ 127591 h 1161397"/>
              <a:gd name="connsiteX66" fmla="*/ 4617330 w 6884912"/>
              <a:gd name="connsiteY66" fmla="*/ 111163 h 1161397"/>
              <a:gd name="connsiteX67" fmla="*/ 4730870 w 6884912"/>
              <a:gd name="connsiteY67" fmla="*/ 129432 h 1161397"/>
              <a:gd name="connsiteX68" fmla="*/ 4785037 w 6884912"/>
              <a:gd name="connsiteY68" fmla="*/ 161964 h 1161397"/>
              <a:gd name="connsiteX69" fmla="*/ 4844073 w 6884912"/>
              <a:gd name="connsiteY69" fmla="*/ 161768 h 1161397"/>
              <a:gd name="connsiteX70" fmla="*/ 4856454 w 6884912"/>
              <a:gd name="connsiteY70" fmla="*/ 130488 h 1161397"/>
              <a:gd name="connsiteX71" fmla="*/ 4920038 w 6884912"/>
              <a:gd name="connsiteY71" fmla="*/ 140418 h 1161397"/>
              <a:gd name="connsiteX72" fmla="*/ 5016639 w 6884912"/>
              <a:gd name="connsiteY72" fmla="*/ 158905 h 1161397"/>
              <a:gd name="connsiteX73" fmla="*/ 5072009 w 6884912"/>
              <a:gd name="connsiteY73" fmla="*/ 161502 h 1161397"/>
              <a:gd name="connsiteX74" fmla="*/ 5223626 w 6884912"/>
              <a:gd name="connsiteY74" fmla="*/ 177356 h 1161397"/>
              <a:gd name="connsiteX75" fmla="*/ 5467502 w 6884912"/>
              <a:gd name="connsiteY75" fmla="*/ 250963 h 1161397"/>
              <a:gd name="connsiteX76" fmla="*/ 5592395 w 6884912"/>
              <a:gd name="connsiteY76" fmla="*/ 265434 h 1161397"/>
              <a:gd name="connsiteX77" fmla="*/ 5613532 w 6884912"/>
              <a:gd name="connsiteY77" fmla="*/ 273379 h 1161397"/>
              <a:gd name="connsiteX78" fmla="*/ 5642173 w 6884912"/>
              <a:gd name="connsiteY78" fmla="*/ 266904 h 1161397"/>
              <a:gd name="connsiteX79" fmla="*/ 5756910 w 6884912"/>
              <a:gd name="connsiteY79" fmla="*/ 239211 h 1161397"/>
              <a:gd name="connsiteX80" fmla="*/ 5846667 w 6884912"/>
              <a:gd name="connsiteY80" fmla="*/ 201786 h 1161397"/>
              <a:gd name="connsiteX81" fmla="*/ 6029542 w 6884912"/>
              <a:gd name="connsiteY81" fmla="*/ 210339 h 1161397"/>
              <a:gd name="connsiteX82" fmla="*/ 6290640 w 6884912"/>
              <a:gd name="connsiteY82" fmla="*/ 167441 h 1161397"/>
              <a:gd name="connsiteX83" fmla="*/ 6380420 w 6884912"/>
              <a:gd name="connsiteY83" fmla="*/ 173195 h 1161397"/>
              <a:gd name="connsiteX84" fmla="*/ 6507891 w 6884912"/>
              <a:gd name="connsiteY84" fmla="*/ 118474 h 1161397"/>
              <a:gd name="connsiteX85" fmla="*/ 6571807 w 6884912"/>
              <a:gd name="connsiteY85" fmla="*/ 98636 h 1161397"/>
              <a:gd name="connsiteX86" fmla="*/ 6671880 w 6884912"/>
              <a:gd name="connsiteY86" fmla="*/ 82931 h 1161397"/>
              <a:gd name="connsiteX87" fmla="*/ 6702266 w 6884912"/>
              <a:gd name="connsiteY87" fmla="*/ 75470 h 1161397"/>
              <a:gd name="connsiteX88" fmla="*/ 6845802 w 6884912"/>
              <a:gd name="connsiteY88" fmla="*/ 24496 h 1161397"/>
              <a:gd name="connsiteX89" fmla="*/ 6884912 w 6884912"/>
              <a:gd name="connsiteY8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88995 w 6884912"/>
              <a:gd name="connsiteY19" fmla="*/ 697048 h 1161397"/>
              <a:gd name="connsiteX20" fmla="*/ 1299977 w 6884912"/>
              <a:gd name="connsiteY20" fmla="*/ 639196 h 1161397"/>
              <a:gd name="connsiteX21" fmla="*/ 1326190 w 6884912"/>
              <a:gd name="connsiteY21" fmla="*/ 625955 h 1161397"/>
              <a:gd name="connsiteX22" fmla="*/ 1339600 w 6884912"/>
              <a:gd name="connsiteY22" fmla="*/ 616295 h 1161397"/>
              <a:gd name="connsiteX23" fmla="*/ 1340054 w 6884912"/>
              <a:gd name="connsiteY23" fmla="*/ 614022 h 1161397"/>
              <a:gd name="connsiteX24" fmla="*/ 1391606 w 6884912"/>
              <a:gd name="connsiteY24" fmla="*/ 615229 h 1161397"/>
              <a:gd name="connsiteX25" fmla="*/ 1397565 w 6884912"/>
              <a:gd name="connsiteY25" fmla="*/ 611490 h 1161397"/>
              <a:gd name="connsiteX26" fmla="*/ 1432302 w 6884912"/>
              <a:gd name="connsiteY26" fmla="*/ 617267 h 1161397"/>
              <a:gd name="connsiteX27" fmla="*/ 1449644 w 6884912"/>
              <a:gd name="connsiteY27" fmla="*/ 617591 h 1161397"/>
              <a:gd name="connsiteX28" fmla="*/ 1455793 w 6884912"/>
              <a:gd name="connsiteY28" fmla="*/ 623174 h 1161397"/>
              <a:gd name="connsiteX29" fmla="*/ 1480758 w 6884912"/>
              <a:gd name="connsiteY29" fmla="*/ 620863 h 1161397"/>
              <a:gd name="connsiteX30" fmla="*/ 1483154 w 6884912"/>
              <a:gd name="connsiteY30" fmla="*/ 618527 h 1161397"/>
              <a:gd name="connsiteX31" fmla="*/ 1505495 w 6884912"/>
              <a:gd name="connsiteY31" fmla="*/ 624325 h 1161397"/>
              <a:gd name="connsiteX32" fmla="*/ 1592172 w 6884912"/>
              <a:gd name="connsiteY32" fmla="*/ 629819 h 1161397"/>
              <a:gd name="connsiteX33" fmla="*/ 1731986 w 6884912"/>
              <a:gd name="connsiteY33" fmla="*/ 589682 h 1161397"/>
              <a:gd name="connsiteX34" fmla="*/ 1940326 w 6884912"/>
              <a:gd name="connsiteY34" fmla="*/ 582611 h 1161397"/>
              <a:gd name="connsiteX35" fmla="*/ 2066980 w 6884912"/>
              <a:gd name="connsiteY35" fmla="*/ 550413 h 1161397"/>
              <a:gd name="connsiteX36" fmla="*/ 2352236 w 6884912"/>
              <a:gd name="connsiteY36" fmla="*/ 519602 h 1161397"/>
              <a:gd name="connsiteX37" fmla="*/ 2420791 w 6884912"/>
              <a:gd name="connsiteY37" fmla="*/ 492826 h 1161397"/>
              <a:gd name="connsiteX38" fmla="*/ 2489932 w 6884912"/>
              <a:gd name="connsiteY38" fmla="*/ 507864 h 1161397"/>
              <a:gd name="connsiteX39" fmla="*/ 2512917 w 6884912"/>
              <a:gd name="connsiteY39" fmla="*/ 489127 h 1161397"/>
              <a:gd name="connsiteX40" fmla="*/ 2516783 w 6884912"/>
              <a:gd name="connsiteY40" fmla="*/ 485473 h 1161397"/>
              <a:gd name="connsiteX41" fmla="*/ 2534360 w 6884912"/>
              <a:gd name="connsiteY41" fmla="*/ 480064 h 1161397"/>
              <a:gd name="connsiteX42" fmla="*/ 2536691 w 6884912"/>
              <a:gd name="connsiteY42" fmla="*/ 467018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127968 w 6884912"/>
              <a:gd name="connsiteY48" fmla="*/ 287613 h 1161397"/>
              <a:gd name="connsiteX49" fmla="*/ 3222191 w 6884912"/>
              <a:gd name="connsiteY49" fmla="*/ 307887 h 1161397"/>
              <a:gd name="connsiteX50" fmla="*/ 3227953 w 6884912"/>
              <a:gd name="connsiteY50" fmla="*/ 297650 h 1161397"/>
              <a:gd name="connsiteX51" fmla="*/ 3287859 w 6884912"/>
              <a:gd name="connsiteY51" fmla="*/ 287558 h 1161397"/>
              <a:gd name="connsiteX52" fmla="*/ 3510042 w 6884912"/>
              <a:gd name="connsiteY52" fmla="*/ 311820 h 1161397"/>
              <a:gd name="connsiteX53" fmla="*/ 3626773 w 6884912"/>
              <a:gd name="connsiteY53" fmla="*/ 290452 h 1161397"/>
              <a:gd name="connsiteX54" fmla="*/ 3666217 w 6884912"/>
              <a:gd name="connsiteY54" fmla="*/ 273255 h 1161397"/>
              <a:gd name="connsiteX55" fmla="*/ 3732427 w 6884912"/>
              <a:gd name="connsiteY55" fmla="*/ 245039 h 1161397"/>
              <a:gd name="connsiteX56" fmla="*/ 3777022 w 6884912"/>
              <a:gd name="connsiteY56" fmla="*/ 200276 h 1161397"/>
              <a:gd name="connsiteX57" fmla="*/ 3791246 w 6884912"/>
              <a:gd name="connsiteY57" fmla="*/ 189996 h 1161397"/>
              <a:gd name="connsiteX58" fmla="*/ 3819864 w 6884912"/>
              <a:gd name="connsiteY58" fmla="*/ 194605 h 1161397"/>
              <a:gd name="connsiteX59" fmla="*/ 3907640 w 6884912"/>
              <a:gd name="connsiteY59" fmla="*/ 207568 h 1161397"/>
              <a:gd name="connsiteX60" fmla="*/ 4013061 w 6884912"/>
              <a:gd name="connsiteY60" fmla="*/ 224874 h 1161397"/>
              <a:gd name="connsiteX61" fmla="*/ 4134285 w 6884912"/>
              <a:gd name="connsiteY61" fmla="*/ 235592 h 1161397"/>
              <a:gd name="connsiteX62" fmla="*/ 4220717 w 6884912"/>
              <a:gd name="connsiteY62" fmla="*/ 192946 h 1161397"/>
              <a:gd name="connsiteX63" fmla="*/ 4228802 w 6884912"/>
              <a:gd name="connsiteY63" fmla="*/ 201468 h 1161397"/>
              <a:gd name="connsiteX64" fmla="*/ 4424852 w 6884912"/>
              <a:gd name="connsiteY64" fmla="*/ 127591 h 1161397"/>
              <a:gd name="connsiteX65" fmla="*/ 4617330 w 6884912"/>
              <a:gd name="connsiteY65" fmla="*/ 111163 h 1161397"/>
              <a:gd name="connsiteX66" fmla="*/ 4730870 w 6884912"/>
              <a:gd name="connsiteY66" fmla="*/ 129432 h 1161397"/>
              <a:gd name="connsiteX67" fmla="*/ 4785037 w 6884912"/>
              <a:gd name="connsiteY67" fmla="*/ 161964 h 1161397"/>
              <a:gd name="connsiteX68" fmla="*/ 4844073 w 6884912"/>
              <a:gd name="connsiteY68" fmla="*/ 161768 h 1161397"/>
              <a:gd name="connsiteX69" fmla="*/ 4856454 w 6884912"/>
              <a:gd name="connsiteY69" fmla="*/ 130488 h 1161397"/>
              <a:gd name="connsiteX70" fmla="*/ 4920038 w 6884912"/>
              <a:gd name="connsiteY70" fmla="*/ 140418 h 1161397"/>
              <a:gd name="connsiteX71" fmla="*/ 5016639 w 6884912"/>
              <a:gd name="connsiteY71" fmla="*/ 158905 h 1161397"/>
              <a:gd name="connsiteX72" fmla="*/ 5072009 w 6884912"/>
              <a:gd name="connsiteY72" fmla="*/ 161502 h 1161397"/>
              <a:gd name="connsiteX73" fmla="*/ 5223626 w 6884912"/>
              <a:gd name="connsiteY73" fmla="*/ 177356 h 1161397"/>
              <a:gd name="connsiteX74" fmla="*/ 5467502 w 6884912"/>
              <a:gd name="connsiteY74" fmla="*/ 250963 h 1161397"/>
              <a:gd name="connsiteX75" fmla="*/ 5592395 w 6884912"/>
              <a:gd name="connsiteY75" fmla="*/ 265434 h 1161397"/>
              <a:gd name="connsiteX76" fmla="*/ 5613532 w 6884912"/>
              <a:gd name="connsiteY76" fmla="*/ 273379 h 1161397"/>
              <a:gd name="connsiteX77" fmla="*/ 5642173 w 6884912"/>
              <a:gd name="connsiteY77" fmla="*/ 266904 h 1161397"/>
              <a:gd name="connsiteX78" fmla="*/ 5756910 w 6884912"/>
              <a:gd name="connsiteY78" fmla="*/ 239211 h 1161397"/>
              <a:gd name="connsiteX79" fmla="*/ 5846667 w 6884912"/>
              <a:gd name="connsiteY79" fmla="*/ 201786 h 1161397"/>
              <a:gd name="connsiteX80" fmla="*/ 6029542 w 6884912"/>
              <a:gd name="connsiteY80" fmla="*/ 210339 h 1161397"/>
              <a:gd name="connsiteX81" fmla="*/ 6290640 w 6884912"/>
              <a:gd name="connsiteY81" fmla="*/ 167441 h 1161397"/>
              <a:gd name="connsiteX82" fmla="*/ 6380420 w 6884912"/>
              <a:gd name="connsiteY82" fmla="*/ 173195 h 1161397"/>
              <a:gd name="connsiteX83" fmla="*/ 6507891 w 6884912"/>
              <a:gd name="connsiteY83" fmla="*/ 118474 h 1161397"/>
              <a:gd name="connsiteX84" fmla="*/ 6571807 w 6884912"/>
              <a:gd name="connsiteY84" fmla="*/ 98636 h 1161397"/>
              <a:gd name="connsiteX85" fmla="*/ 6671880 w 6884912"/>
              <a:gd name="connsiteY85" fmla="*/ 82931 h 1161397"/>
              <a:gd name="connsiteX86" fmla="*/ 6702266 w 6884912"/>
              <a:gd name="connsiteY86" fmla="*/ 75470 h 1161397"/>
              <a:gd name="connsiteX87" fmla="*/ 6845802 w 6884912"/>
              <a:gd name="connsiteY87" fmla="*/ 24496 h 1161397"/>
              <a:gd name="connsiteX88" fmla="*/ 6884912 w 6884912"/>
              <a:gd name="connsiteY8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88995 w 6884912"/>
              <a:gd name="connsiteY19" fmla="*/ 697048 h 1161397"/>
              <a:gd name="connsiteX20" fmla="*/ 1299977 w 6884912"/>
              <a:gd name="connsiteY20" fmla="*/ 639196 h 1161397"/>
              <a:gd name="connsiteX21" fmla="*/ 1326190 w 6884912"/>
              <a:gd name="connsiteY21" fmla="*/ 625955 h 1161397"/>
              <a:gd name="connsiteX22" fmla="*/ 1339600 w 6884912"/>
              <a:gd name="connsiteY22" fmla="*/ 616295 h 1161397"/>
              <a:gd name="connsiteX23" fmla="*/ 1391606 w 6884912"/>
              <a:gd name="connsiteY23" fmla="*/ 615229 h 1161397"/>
              <a:gd name="connsiteX24" fmla="*/ 1397565 w 6884912"/>
              <a:gd name="connsiteY24" fmla="*/ 611490 h 1161397"/>
              <a:gd name="connsiteX25" fmla="*/ 1432302 w 6884912"/>
              <a:gd name="connsiteY25" fmla="*/ 617267 h 1161397"/>
              <a:gd name="connsiteX26" fmla="*/ 1449644 w 6884912"/>
              <a:gd name="connsiteY26" fmla="*/ 617591 h 1161397"/>
              <a:gd name="connsiteX27" fmla="*/ 1455793 w 6884912"/>
              <a:gd name="connsiteY27" fmla="*/ 623174 h 1161397"/>
              <a:gd name="connsiteX28" fmla="*/ 1480758 w 6884912"/>
              <a:gd name="connsiteY28" fmla="*/ 620863 h 1161397"/>
              <a:gd name="connsiteX29" fmla="*/ 1483154 w 6884912"/>
              <a:gd name="connsiteY29" fmla="*/ 618527 h 1161397"/>
              <a:gd name="connsiteX30" fmla="*/ 1505495 w 6884912"/>
              <a:gd name="connsiteY30" fmla="*/ 624325 h 1161397"/>
              <a:gd name="connsiteX31" fmla="*/ 1592172 w 6884912"/>
              <a:gd name="connsiteY31" fmla="*/ 629819 h 1161397"/>
              <a:gd name="connsiteX32" fmla="*/ 1731986 w 6884912"/>
              <a:gd name="connsiteY32" fmla="*/ 589682 h 1161397"/>
              <a:gd name="connsiteX33" fmla="*/ 1940326 w 6884912"/>
              <a:gd name="connsiteY33" fmla="*/ 582611 h 1161397"/>
              <a:gd name="connsiteX34" fmla="*/ 2066980 w 6884912"/>
              <a:gd name="connsiteY34" fmla="*/ 550413 h 1161397"/>
              <a:gd name="connsiteX35" fmla="*/ 2352236 w 6884912"/>
              <a:gd name="connsiteY35" fmla="*/ 519602 h 1161397"/>
              <a:gd name="connsiteX36" fmla="*/ 2420791 w 6884912"/>
              <a:gd name="connsiteY36" fmla="*/ 492826 h 1161397"/>
              <a:gd name="connsiteX37" fmla="*/ 2489932 w 6884912"/>
              <a:gd name="connsiteY37" fmla="*/ 507864 h 1161397"/>
              <a:gd name="connsiteX38" fmla="*/ 2512917 w 6884912"/>
              <a:gd name="connsiteY38" fmla="*/ 489127 h 1161397"/>
              <a:gd name="connsiteX39" fmla="*/ 2516783 w 6884912"/>
              <a:gd name="connsiteY39" fmla="*/ 485473 h 1161397"/>
              <a:gd name="connsiteX40" fmla="*/ 2534360 w 6884912"/>
              <a:gd name="connsiteY40" fmla="*/ 480064 h 1161397"/>
              <a:gd name="connsiteX41" fmla="*/ 2536691 w 6884912"/>
              <a:gd name="connsiteY41" fmla="*/ 467018 h 1161397"/>
              <a:gd name="connsiteX42" fmla="*/ 2754324 w 6884912"/>
              <a:gd name="connsiteY42" fmla="*/ 424766 h 1161397"/>
              <a:gd name="connsiteX43" fmla="*/ 2848470 w 6884912"/>
              <a:gd name="connsiteY43" fmla="*/ 405966 h 1161397"/>
              <a:gd name="connsiteX44" fmla="*/ 2881772 w 6884912"/>
              <a:gd name="connsiteY44" fmla="*/ 387260 h 1161397"/>
              <a:gd name="connsiteX45" fmla="*/ 2929932 w 6884912"/>
              <a:gd name="connsiteY45" fmla="*/ 368912 h 1161397"/>
              <a:gd name="connsiteX46" fmla="*/ 3013020 w 6884912"/>
              <a:gd name="connsiteY46" fmla="*/ 327578 h 1161397"/>
              <a:gd name="connsiteX47" fmla="*/ 3127968 w 6884912"/>
              <a:gd name="connsiteY47" fmla="*/ 287613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287859 w 6884912"/>
              <a:gd name="connsiteY50" fmla="*/ 287558 h 1161397"/>
              <a:gd name="connsiteX51" fmla="*/ 3510042 w 6884912"/>
              <a:gd name="connsiteY51" fmla="*/ 311820 h 1161397"/>
              <a:gd name="connsiteX52" fmla="*/ 3626773 w 6884912"/>
              <a:gd name="connsiteY52" fmla="*/ 290452 h 1161397"/>
              <a:gd name="connsiteX53" fmla="*/ 3666217 w 6884912"/>
              <a:gd name="connsiteY53" fmla="*/ 273255 h 1161397"/>
              <a:gd name="connsiteX54" fmla="*/ 3732427 w 6884912"/>
              <a:gd name="connsiteY54" fmla="*/ 245039 h 1161397"/>
              <a:gd name="connsiteX55" fmla="*/ 3777022 w 6884912"/>
              <a:gd name="connsiteY55" fmla="*/ 200276 h 1161397"/>
              <a:gd name="connsiteX56" fmla="*/ 3791246 w 6884912"/>
              <a:gd name="connsiteY56" fmla="*/ 189996 h 1161397"/>
              <a:gd name="connsiteX57" fmla="*/ 3819864 w 6884912"/>
              <a:gd name="connsiteY57" fmla="*/ 194605 h 1161397"/>
              <a:gd name="connsiteX58" fmla="*/ 3907640 w 6884912"/>
              <a:gd name="connsiteY58" fmla="*/ 207568 h 1161397"/>
              <a:gd name="connsiteX59" fmla="*/ 4013061 w 6884912"/>
              <a:gd name="connsiteY59" fmla="*/ 224874 h 1161397"/>
              <a:gd name="connsiteX60" fmla="*/ 4134285 w 6884912"/>
              <a:gd name="connsiteY60" fmla="*/ 235592 h 1161397"/>
              <a:gd name="connsiteX61" fmla="*/ 4220717 w 6884912"/>
              <a:gd name="connsiteY61" fmla="*/ 192946 h 1161397"/>
              <a:gd name="connsiteX62" fmla="*/ 4228802 w 6884912"/>
              <a:gd name="connsiteY62" fmla="*/ 201468 h 1161397"/>
              <a:gd name="connsiteX63" fmla="*/ 4424852 w 6884912"/>
              <a:gd name="connsiteY63" fmla="*/ 127591 h 1161397"/>
              <a:gd name="connsiteX64" fmla="*/ 4617330 w 6884912"/>
              <a:gd name="connsiteY64" fmla="*/ 111163 h 1161397"/>
              <a:gd name="connsiteX65" fmla="*/ 4730870 w 6884912"/>
              <a:gd name="connsiteY65" fmla="*/ 129432 h 1161397"/>
              <a:gd name="connsiteX66" fmla="*/ 4785037 w 6884912"/>
              <a:gd name="connsiteY66" fmla="*/ 161964 h 1161397"/>
              <a:gd name="connsiteX67" fmla="*/ 4844073 w 6884912"/>
              <a:gd name="connsiteY67" fmla="*/ 161768 h 1161397"/>
              <a:gd name="connsiteX68" fmla="*/ 4856454 w 6884912"/>
              <a:gd name="connsiteY68" fmla="*/ 130488 h 1161397"/>
              <a:gd name="connsiteX69" fmla="*/ 4920038 w 6884912"/>
              <a:gd name="connsiteY69" fmla="*/ 140418 h 1161397"/>
              <a:gd name="connsiteX70" fmla="*/ 5016639 w 6884912"/>
              <a:gd name="connsiteY70" fmla="*/ 158905 h 1161397"/>
              <a:gd name="connsiteX71" fmla="*/ 5072009 w 6884912"/>
              <a:gd name="connsiteY71" fmla="*/ 161502 h 1161397"/>
              <a:gd name="connsiteX72" fmla="*/ 5223626 w 6884912"/>
              <a:gd name="connsiteY72" fmla="*/ 177356 h 1161397"/>
              <a:gd name="connsiteX73" fmla="*/ 5467502 w 6884912"/>
              <a:gd name="connsiteY73" fmla="*/ 250963 h 1161397"/>
              <a:gd name="connsiteX74" fmla="*/ 5592395 w 6884912"/>
              <a:gd name="connsiteY74" fmla="*/ 265434 h 1161397"/>
              <a:gd name="connsiteX75" fmla="*/ 5613532 w 6884912"/>
              <a:gd name="connsiteY75" fmla="*/ 273379 h 1161397"/>
              <a:gd name="connsiteX76" fmla="*/ 5642173 w 6884912"/>
              <a:gd name="connsiteY76" fmla="*/ 266904 h 1161397"/>
              <a:gd name="connsiteX77" fmla="*/ 5756910 w 6884912"/>
              <a:gd name="connsiteY77" fmla="*/ 239211 h 1161397"/>
              <a:gd name="connsiteX78" fmla="*/ 5846667 w 6884912"/>
              <a:gd name="connsiteY78" fmla="*/ 201786 h 1161397"/>
              <a:gd name="connsiteX79" fmla="*/ 6029542 w 6884912"/>
              <a:gd name="connsiteY79" fmla="*/ 210339 h 1161397"/>
              <a:gd name="connsiteX80" fmla="*/ 6290640 w 6884912"/>
              <a:gd name="connsiteY80" fmla="*/ 167441 h 1161397"/>
              <a:gd name="connsiteX81" fmla="*/ 6380420 w 6884912"/>
              <a:gd name="connsiteY81" fmla="*/ 173195 h 1161397"/>
              <a:gd name="connsiteX82" fmla="*/ 6507891 w 6884912"/>
              <a:gd name="connsiteY82" fmla="*/ 118474 h 1161397"/>
              <a:gd name="connsiteX83" fmla="*/ 6571807 w 6884912"/>
              <a:gd name="connsiteY83" fmla="*/ 98636 h 1161397"/>
              <a:gd name="connsiteX84" fmla="*/ 6671880 w 6884912"/>
              <a:gd name="connsiteY84" fmla="*/ 82931 h 1161397"/>
              <a:gd name="connsiteX85" fmla="*/ 6702266 w 6884912"/>
              <a:gd name="connsiteY85" fmla="*/ 75470 h 1161397"/>
              <a:gd name="connsiteX86" fmla="*/ 6845802 w 6884912"/>
              <a:gd name="connsiteY86" fmla="*/ 24496 h 1161397"/>
              <a:gd name="connsiteX87" fmla="*/ 6884912 w 6884912"/>
              <a:gd name="connsiteY8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907640 w 6884912"/>
              <a:gd name="connsiteY57" fmla="*/ 207568 h 1161397"/>
              <a:gd name="connsiteX58" fmla="*/ 4013061 w 6884912"/>
              <a:gd name="connsiteY58" fmla="*/ 224874 h 1161397"/>
              <a:gd name="connsiteX59" fmla="*/ 4134285 w 6884912"/>
              <a:gd name="connsiteY59" fmla="*/ 235592 h 1161397"/>
              <a:gd name="connsiteX60" fmla="*/ 4220717 w 6884912"/>
              <a:gd name="connsiteY60" fmla="*/ 192946 h 1161397"/>
              <a:gd name="connsiteX61" fmla="*/ 4228802 w 6884912"/>
              <a:gd name="connsiteY61" fmla="*/ 201468 h 1161397"/>
              <a:gd name="connsiteX62" fmla="*/ 4424852 w 6884912"/>
              <a:gd name="connsiteY62" fmla="*/ 127591 h 1161397"/>
              <a:gd name="connsiteX63" fmla="*/ 4617330 w 6884912"/>
              <a:gd name="connsiteY63" fmla="*/ 111163 h 1161397"/>
              <a:gd name="connsiteX64" fmla="*/ 4730870 w 6884912"/>
              <a:gd name="connsiteY64" fmla="*/ 129432 h 1161397"/>
              <a:gd name="connsiteX65" fmla="*/ 4785037 w 6884912"/>
              <a:gd name="connsiteY65" fmla="*/ 161964 h 1161397"/>
              <a:gd name="connsiteX66" fmla="*/ 4844073 w 6884912"/>
              <a:gd name="connsiteY66" fmla="*/ 161768 h 1161397"/>
              <a:gd name="connsiteX67" fmla="*/ 4856454 w 6884912"/>
              <a:gd name="connsiteY67" fmla="*/ 130488 h 1161397"/>
              <a:gd name="connsiteX68" fmla="*/ 4920038 w 6884912"/>
              <a:gd name="connsiteY68" fmla="*/ 140418 h 1161397"/>
              <a:gd name="connsiteX69" fmla="*/ 5016639 w 6884912"/>
              <a:gd name="connsiteY69" fmla="*/ 158905 h 1161397"/>
              <a:gd name="connsiteX70" fmla="*/ 5072009 w 6884912"/>
              <a:gd name="connsiteY70" fmla="*/ 161502 h 1161397"/>
              <a:gd name="connsiteX71" fmla="*/ 5223626 w 6884912"/>
              <a:gd name="connsiteY71" fmla="*/ 177356 h 1161397"/>
              <a:gd name="connsiteX72" fmla="*/ 5467502 w 6884912"/>
              <a:gd name="connsiteY72" fmla="*/ 250963 h 1161397"/>
              <a:gd name="connsiteX73" fmla="*/ 5592395 w 6884912"/>
              <a:gd name="connsiteY73" fmla="*/ 265434 h 1161397"/>
              <a:gd name="connsiteX74" fmla="*/ 5613532 w 6884912"/>
              <a:gd name="connsiteY74" fmla="*/ 273379 h 1161397"/>
              <a:gd name="connsiteX75" fmla="*/ 5642173 w 6884912"/>
              <a:gd name="connsiteY75" fmla="*/ 266904 h 1161397"/>
              <a:gd name="connsiteX76" fmla="*/ 5756910 w 6884912"/>
              <a:gd name="connsiteY76" fmla="*/ 239211 h 1161397"/>
              <a:gd name="connsiteX77" fmla="*/ 5846667 w 6884912"/>
              <a:gd name="connsiteY77" fmla="*/ 201786 h 1161397"/>
              <a:gd name="connsiteX78" fmla="*/ 6029542 w 6884912"/>
              <a:gd name="connsiteY78" fmla="*/ 210339 h 1161397"/>
              <a:gd name="connsiteX79" fmla="*/ 6290640 w 6884912"/>
              <a:gd name="connsiteY79" fmla="*/ 167441 h 1161397"/>
              <a:gd name="connsiteX80" fmla="*/ 6380420 w 6884912"/>
              <a:gd name="connsiteY80" fmla="*/ 173195 h 1161397"/>
              <a:gd name="connsiteX81" fmla="*/ 6507891 w 6884912"/>
              <a:gd name="connsiteY81" fmla="*/ 118474 h 1161397"/>
              <a:gd name="connsiteX82" fmla="*/ 6571807 w 6884912"/>
              <a:gd name="connsiteY82" fmla="*/ 98636 h 1161397"/>
              <a:gd name="connsiteX83" fmla="*/ 6671880 w 6884912"/>
              <a:gd name="connsiteY83" fmla="*/ 82931 h 1161397"/>
              <a:gd name="connsiteX84" fmla="*/ 6702266 w 6884912"/>
              <a:gd name="connsiteY84" fmla="*/ 75470 h 1161397"/>
              <a:gd name="connsiteX85" fmla="*/ 6845802 w 6884912"/>
              <a:gd name="connsiteY85" fmla="*/ 24496 h 1161397"/>
              <a:gd name="connsiteX86" fmla="*/ 6884912 w 6884912"/>
              <a:gd name="connsiteY8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907640 w 6884912"/>
              <a:gd name="connsiteY57" fmla="*/ 207568 h 1161397"/>
              <a:gd name="connsiteX58" fmla="*/ 4013061 w 6884912"/>
              <a:gd name="connsiteY58" fmla="*/ 224874 h 1161397"/>
              <a:gd name="connsiteX59" fmla="*/ 4134285 w 6884912"/>
              <a:gd name="connsiteY59" fmla="*/ 235592 h 1161397"/>
              <a:gd name="connsiteX60" fmla="*/ 4220717 w 6884912"/>
              <a:gd name="connsiteY60" fmla="*/ 192946 h 1161397"/>
              <a:gd name="connsiteX61" fmla="*/ 4228802 w 6884912"/>
              <a:gd name="connsiteY61" fmla="*/ 201468 h 1161397"/>
              <a:gd name="connsiteX62" fmla="*/ 4424852 w 6884912"/>
              <a:gd name="connsiteY62" fmla="*/ 127591 h 1161397"/>
              <a:gd name="connsiteX63" fmla="*/ 4617330 w 6884912"/>
              <a:gd name="connsiteY63" fmla="*/ 111163 h 1161397"/>
              <a:gd name="connsiteX64" fmla="*/ 4730870 w 6884912"/>
              <a:gd name="connsiteY64" fmla="*/ 129432 h 1161397"/>
              <a:gd name="connsiteX65" fmla="*/ 4785037 w 6884912"/>
              <a:gd name="connsiteY65" fmla="*/ 161964 h 1161397"/>
              <a:gd name="connsiteX66" fmla="*/ 4844073 w 6884912"/>
              <a:gd name="connsiteY66" fmla="*/ 161768 h 1161397"/>
              <a:gd name="connsiteX67" fmla="*/ 4856454 w 6884912"/>
              <a:gd name="connsiteY67" fmla="*/ 130488 h 1161397"/>
              <a:gd name="connsiteX68" fmla="*/ 4920038 w 6884912"/>
              <a:gd name="connsiteY68" fmla="*/ 140418 h 1161397"/>
              <a:gd name="connsiteX69" fmla="*/ 5016639 w 6884912"/>
              <a:gd name="connsiteY69" fmla="*/ 158905 h 1161397"/>
              <a:gd name="connsiteX70" fmla="*/ 5072009 w 6884912"/>
              <a:gd name="connsiteY70" fmla="*/ 161502 h 1161397"/>
              <a:gd name="connsiteX71" fmla="*/ 5223626 w 6884912"/>
              <a:gd name="connsiteY71" fmla="*/ 177356 h 1161397"/>
              <a:gd name="connsiteX72" fmla="*/ 5467502 w 6884912"/>
              <a:gd name="connsiteY72" fmla="*/ 250963 h 1161397"/>
              <a:gd name="connsiteX73" fmla="*/ 5592395 w 6884912"/>
              <a:gd name="connsiteY73" fmla="*/ 265434 h 1161397"/>
              <a:gd name="connsiteX74" fmla="*/ 5613532 w 6884912"/>
              <a:gd name="connsiteY74" fmla="*/ 273379 h 1161397"/>
              <a:gd name="connsiteX75" fmla="*/ 5642173 w 6884912"/>
              <a:gd name="connsiteY75" fmla="*/ 266904 h 1161397"/>
              <a:gd name="connsiteX76" fmla="*/ 5756910 w 6884912"/>
              <a:gd name="connsiteY76" fmla="*/ 239211 h 1161397"/>
              <a:gd name="connsiteX77" fmla="*/ 5846667 w 6884912"/>
              <a:gd name="connsiteY77" fmla="*/ 201786 h 1161397"/>
              <a:gd name="connsiteX78" fmla="*/ 6029542 w 6884912"/>
              <a:gd name="connsiteY78" fmla="*/ 210339 h 1161397"/>
              <a:gd name="connsiteX79" fmla="*/ 6290640 w 6884912"/>
              <a:gd name="connsiteY79" fmla="*/ 167441 h 1161397"/>
              <a:gd name="connsiteX80" fmla="*/ 6380420 w 6884912"/>
              <a:gd name="connsiteY80" fmla="*/ 173195 h 1161397"/>
              <a:gd name="connsiteX81" fmla="*/ 6507891 w 6884912"/>
              <a:gd name="connsiteY81" fmla="*/ 118474 h 1161397"/>
              <a:gd name="connsiteX82" fmla="*/ 6571807 w 6884912"/>
              <a:gd name="connsiteY82" fmla="*/ 98636 h 1161397"/>
              <a:gd name="connsiteX83" fmla="*/ 6671880 w 6884912"/>
              <a:gd name="connsiteY83" fmla="*/ 82931 h 1161397"/>
              <a:gd name="connsiteX84" fmla="*/ 6702266 w 6884912"/>
              <a:gd name="connsiteY84" fmla="*/ 75470 h 1161397"/>
              <a:gd name="connsiteX85" fmla="*/ 6845802 w 6884912"/>
              <a:gd name="connsiteY85" fmla="*/ 24496 h 1161397"/>
              <a:gd name="connsiteX86" fmla="*/ 6884912 w 6884912"/>
              <a:gd name="connsiteY8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907640 w 6884912"/>
              <a:gd name="connsiteY56" fmla="*/ 207568 h 1161397"/>
              <a:gd name="connsiteX57" fmla="*/ 4013061 w 6884912"/>
              <a:gd name="connsiteY57" fmla="*/ 224874 h 1161397"/>
              <a:gd name="connsiteX58" fmla="*/ 4134285 w 6884912"/>
              <a:gd name="connsiteY58" fmla="*/ 235592 h 1161397"/>
              <a:gd name="connsiteX59" fmla="*/ 4220717 w 6884912"/>
              <a:gd name="connsiteY59" fmla="*/ 192946 h 1161397"/>
              <a:gd name="connsiteX60" fmla="*/ 4228802 w 6884912"/>
              <a:gd name="connsiteY60" fmla="*/ 201468 h 1161397"/>
              <a:gd name="connsiteX61" fmla="*/ 4424852 w 6884912"/>
              <a:gd name="connsiteY61" fmla="*/ 127591 h 1161397"/>
              <a:gd name="connsiteX62" fmla="*/ 4617330 w 6884912"/>
              <a:gd name="connsiteY62" fmla="*/ 111163 h 1161397"/>
              <a:gd name="connsiteX63" fmla="*/ 4730870 w 6884912"/>
              <a:gd name="connsiteY63" fmla="*/ 129432 h 1161397"/>
              <a:gd name="connsiteX64" fmla="*/ 4785037 w 6884912"/>
              <a:gd name="connsiteY64" fmla="*/ 161964 h 1161397"/>
              <a:gd name="connsiteX65" fmla="*/ 4844073 w 6884912"/>
              <a:gd name="connsiteY65" fmla="*/ 161768 h 1161397"/>
              <a:gd name="connsiteX66" fmla="*/ 4856454 w 6884912"/>
              <a:gd name="connsiteY66" fmla="*/ 130488 h 1161397"/>
              <a:gd name="connsiteX67" fmla="*/ 4920038 w 6884912"/>
              <a:gd name="connsiteY67" fmla="*/ 140418 h 1161397"/>
              <a:gd name="connsiteX68" fmla="*/ 5016639 w 6884912"/>
              <a:gd name="connsiteY68" fmla="*/ 158905 h 1161397"/>
              <a:gd name="connsiteX69" fmla="*/ 5072009 w 6884912"/>
              <a:gd name="connsiteY69" fmla="*/ 161502 h 1161397"/>
              <a:gd name="connsiteX70" fmla="*/ 5223626 w 6884912"/>
              <a:gd name="connsiteY70" fmla="*/ 177356 h 1161397"/>
              <a:gd name="connsiteX71" fmla="*/ 5467502 w 6884912"/>
              <a:gd name="connsiteY71" fmla="*/ 250963 h 1161397"/>
              <a:gd name="connsiteX72" fmla="*/ 5592395 w 6884912"/>
              <a:gd name="connsiteY72" fmla="*/ 265434 h 1161397"/>
              <a:gd name="connsiteX73" fmla="*/ 5613532 w 6884912"/>
              <a:gd name="connsiteY73" fmla="*/ 273379 h 1161397"/>
              <a:gd name="connsiteX74" fmla="*/ 5642173 w 6884912"/>
              <a:gd name="connsiteY74" fmla="*/ 266904 h 1161397"/>
              <a:gd name="connsiteX75" fmla="*/ 5756910 w 6884912"/>
              <a:gd name="connsiteY75" fmla="*/ 239211 h 1161397"/>
              <a:gd name="connsiteX76" fmla="*/ 5846667 w 6884912"/>
              <a:gd name="connsiteY76" fmla="*/ 201786 h 1161397"/>
              <a:gd name="connsiteX77" fmla="*/ 6029542 w 6884912"/>
              <a:gd name="connsiteY77" fmla="*/ 210339 h 1161397"/>
              <a:gd name="connsiteX78" fmla="*/ 6290640 w 6884912"/>
              <a:gd name="connsiteY78" fmla="*/ 167441 h 1161397"/>
              <a:gd name="connsiteX79" fmla="*/ 6380420 w 6884912"/>
              <a:gd name="connsiteY79" fmla="*/ 173195 h 1161397"/>
              <a:gd name="connsiteX80" fmla="*/ 6507891 w 6884912"/>
              <a:gd name="connsiteY80" fmla="*/ 118474 h 1161397"/>
              <a:gd name="connsiteX81" fmla="*/ 6571807 w 6884912"/>
              <a:gd name="connsiteY81" fmla="*/ 98636 h 1161397"/>
              <a:gd name="connsiteX82" fmla="*/ 6671880 w 6884912"/>
              <a:gd name="connsiteY82" fmla="*/ 82931 h 1161397"/>
              <a:gd name="connsiteX83" fmla="*/ 6702266 w 6884912"/>
              <a:gd name="connsiteY83" fmla="*/ 75470 h 1161397"/>
              <a:gd name="connsiteX84" fmla="*/ 6845802 w 6884912"/>
              <a:gd name="connsiteY84" fmla="*/ 24496 h 1161397"/>
              <a:gd name="connsiteX85" fmla="*/ 6884912 w 6884912"/>
              <a:gd name="connsiteY8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907640 w 6884912"/>
              <a:gd name="connsiteY55" fmla="*/ 207568 h 1161397"/>
              <a:gd name="connsiteX56" fmla="*/ 4013061 w 6884912"/>
              <a:gd name="connsiteY56" fmla="*/ 224874 h 1161397"/>
              <a:gd name="connsiteX57" fmla="*/ 4134285 w 6884912"/>
              <a:gd name="connsiteY57" fmla="*/ 235592 h 1161397"/>
              <a:gd name="connsiteX58" fmla="*/ 4220717 w 6884912"/>
              <a:gd name="connsiteY58" fmla="*/ 192946 h 1161397"/>
              <a:gd name="connsiteX59" fmla="*/ 4228802 w 6884912"/>
              <a:gd name="connsiteY59" fmla="*/ 201468 h 1161397"/>
              <a:gd name="connsiteX60" fmla="*/ 4424852 w 6884912"/>
              <a:gd name="connsiteY60" fmla="*/ 127591 h 1161397"/>
              <a:gd name="connsiteX61" fmla="*/ 4617330 w 6884912"/>
              <a:gd name="connsiteY61" fmla="*/ 111163 h 1161397"/>
              <a:gd name="connsiteX62" fmla="*/ 4730870 w 6884912"/>
              <a:gd name="connsiteY62" fmla="*/ 129432 h 1161397"/>
              <a:gd name="connsiteX63" fmla="*/ 4785037 w 6884912"/>
              <a:gd name="connsiteY63" fmla="*/ 161964 h 1161397"/>
              <a:gd name="connsiteX64" fmla="*/ 4844073 w 6884912"/>
              <a:gd name="connsiteY64" fmla="*/ 161768 h 1161397"/>
              <a:gd name="connsiteX65" fmla="*/ 4856454 w 6884912"/>
              <a:gd name="connsiteY65" fmla="*/ 130488 h 1161397"/>
              <a:gd name="connsiteX66" fmla="*/ 4920038 w 6884912"/>
              <a:gd name="connsiteY66" fmla="*/ 140418 h 1161397"/>
              <a:gd name="connsiteX67" fmla="*/ 5016639 w 6884912"/>
              <a:gd name="connsiteY67" fmla="*/ 158905 h 1161397"/>
              <a:gd name="connsiteX68" fmla="*/ 5072009 w 6884912"/>
              <a:gd name="connsiteY68" fmla="*/ 161502 h 1161397"/>
              <a:gd name="connsiteX69" fmla="*/ 5223626 w 6884912"/>
              <a:gd name="connsiteY69" fmla="*/ 177356 h 1161397"/>
              <a:gd name="connsiteX70" fmla="*/ 5467502 w 6884912"/>
              <a:gd name="connsiteY70" fmla="*/ 250963 h 1161397"/>
              <a:gd name="connsiteX71" fmla="*/ 5592395 w 6884912"/>
              <a:gd name="connsiteY71" fmla="*/ 265434 h 1161397"/>
              <a:gd name="connsiteX72" fmla="*/ 5613532 w 6884912"/>
              <a:gd name="connsiteY72" fmla="*/ 273379 h 1161397"/>
              <a:gd name="connsiteX73" fmla="*/ 5642173 w 6884912"/>
              <a:gd name="connsiteY73" fmla="*/ 266904 h 1161397"/>
              <a:gd name="connsiteX74" fmla="*/ 5756910 w 6884912"/>
              <a:gd name="connsiteY74" fmla="*/ 239211 h 1161397"/>
              <a:gd name="connsiteX75" fmla="*/ 5846667 w 6884912"/>
              <a:gd name="connsiteY75" fmla="*/ 201786 h 1161397"/>
              <a:gd name="connsiteX76" fmla="*/ 6029542 w 6884912"/>
              <a:gd name="connsiteY76" fmla="*/ 210339 h 1161397"/>
              <a:gd name="connsiteX77" fmla="*/ 6290640 w 6884912"/>
              <a:gd name="connsiteY77" fmla="*/ 167441 h 1161397"/>
              <a:gd name="connsiteX78" fmla="*/ 6380420 w 6884912"/>
              <a:gd name="connsiteY78" fmla="*/ 173195 h 1161397"/>
              <a:gd name="connsiteX79" fmla="*/ 6507891 w 6884912"/>
              <a:gd name="connsiteY79" fmla="*/ 118474 h 1161397"/>
              <a:gd name="connsiteX80" fmla="*/ 6571807 w 6884912"/>
              <a:gd name="connsiteY80" fmla="*/ 98636 h 1161397"/>
              <a:gd name="connsiteX81" fmla="*/ 6671880 w 6884912"/>
              <a:gd name="connsiteY81" fmla="*/ 82931 h 1161397"/>
              <a:gd name="connsiteX82" fmla="*/ 6702266 w 6884912"/>
              <a:gd name="connsiteY82" fmla="*/ 75470 h 1161397"/>
              <a:gd name="connsiteX83" fmla="*/ 6845802 w 6884912"/>
              <a:gd name="connsiteY83" fmla="*/ 24496 h 1161397"/>
              <a:gd name="connsiteX84" fmla="*/ 6884912 w 6884912"/>
              <a:gd name="connsiteY8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907640 w 6884912"/>
              <a:gd name="connsiteY54" fmla="*/ 207568 h 1161397"/>
              <a:gd name="connsiteX55" fmla="*/ 4013061 w 6884912"/>
              <a:gd name="connsiteY55" fmla="*/ 224874 h 1161397"/>
              <a:gd name="connsiteX56" fmla="*/ 4134285 w 6884912"/>
              <a:gd name="connsiteY56" fmla="*/ 235592 h 1161397"/>
              <a:gd name="connsiteX57" fmla="*/ 4220717 w 6884912"/>
              <a:gd name="connsiteY57" fmla="*/ 192946 h 1161397"/>
              <a:gd name="connsiteX58" fmla="*/ 4228802 w 6884912"/>
              <a:gd name="connsiteY58" fmla="*/ 201468 h 1161397"/>
              <a:gd name="connsiteX59" fmla="*/ 4424852 w 6884912"/>
              <a:gd name="connsiteY59" fmla="*/ 127591 h 1161397"/>
              <a:gd name="connsiteX60" fmla="*/ 4617330 w 6884912"/>
              <a:gd name="connsiteY60" fmla="*/ 111163 h 1161397"/>
              <a:gd name="connsiteX61" fmla="*/ 4730870 w 6884912"/>
              <a:gd name="connsiteY61" fmla="*/ 129432 h 1161397"/>
              <a:gd name="connsiteX62" fmla="*/ 4785037 w 6884912"/>
              <a:gd name="connsiteY62" fmla="*/ 161964 h 1161397"/>
              <a:gd name="connsiteX63" fmla="*/ 4844073 w 6884912"/>
              <a:gd name="connsiteY63" fmla="*/ 161768 h 1161397"/>
              <a:gd name="connsiteX64" fmla="*/ 4856454 w 6884912"/>
              <a:gd name="connsiteY64" fmla="*/ 130488 h 1161397"/>
              <a:gd name="connsiteX65" fmla="*/ 4920038 w 6884912"/>
              <a:gd name="connsiteY65" fmla="*/ 140418 h 1161397"/>
              <a:gd name="connsiteX66" fmla="*/ 5016639 w 6884912"/>
              <a:gd name="connsiteY66" fmla="*/ 158905 h 1161397"/>
              <a:gd name="connsiteX67" fmla="*/ 5072009 w 6884912"/>
              <a:gd name="connsiteY67" fmla="*/ 161502 h 1161397"/>
              <a:gd name="connsiteX68" fmla="*/ 5223626 w 6884912"/>
              <a:gd name="connsiteY68" fmla="*/ 177356 h 1161397"/>
              <a:gd name="connsiteX69" fmla="*/ 5467502 w 6884912"/>
              <a:gd name="connsiteY69" fmla="*/ 250963 h 1161397"/>
              <a:gd name="connsiteX70" fmla="*/ 5592395 w 6884912"/>
              <a:gd name="connsiteY70" fmla="*/ 265434 h 1161397"/>
              <a:gd name="connsiteX71" fmla="*/ 5613532 w 6884912"/>
              <a:gd name="connsiteY71" fmla="*/ 273379 h 1161397"/>
              <a:gd name="connsiteX72" fmla="*/ 5642173 w 6884912"/>
              <a:gd name="connsiteY72" fmla="*/ 266904 h 1161397"/>
              <a:gd name="connsiteX73" fmla="*/ 5756910 w 6884912"/>
              <a:gd name="connsiteY73" fmla="*/ 239211 h 1161397"/>
              <a:gd name="connsiteX74" fmla="*/ 5846667 w 6884912"/>
              <a:gd name="connsiteY74" fmla="*/ 201786 h 1161397"/>
              <a:gd name="connsiteX75" fmla="*/ 6029542 w 6884912"/>
              <a:gd name="connsiteY75" fmla="*/ 210339 h 1161397"/>
              <a:gd name="connsiteX76" fmla="*/ 6290640 w 6884912"/>
              <a:gd name="connsiteY76" fmla="*/ 167441 h 1161397"/>
              <a:gd name="connsiteX77" fmla="*/ 6380420 w 6884912"/>
              <a:gd name="connsiteY77" fmla="*/ 173195 h 1161397"/>
              <a:gd name="connsiteX78" fmla="*/ 6507891 w 6884912"/>
              <a:gd name="connsiteY78" fmla="*/ 118474 h 1161397"/>
              <a:gd name="connsiteX79" fmla="*/ 6571807 w 6884912"/>
              <a:gd name="connsiteY79" fmla="*/ 98636 h 1161397"/>
              <a:gd name="connsiteX80" fmla="*/ 6671880 w 6884912"/>
              <a:gd name="connsiteY80" fmla="*/ 82931 h 1161397"/>
              <a:gd name="connsiteX81" fmla="*/ 6702266 w 6884912"/>
              <a:gd name="connsiteY81" fmla="*/ 75470 h 1161397"/>
              <a:gd name="connsiteX82" fmla="*/ 6845802 w 6884912"/>
              <a:gd name="connsiteY82" fmla="*/ 24496 h 1161397"/>
              <a:gd name="connsiteX83" fmla="*/ 6884912 w 6884912"/>
              <a:gd name="connsiteY8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907640 w 6884912"/>
              <a:gd name="connsiteY54" fmla="*/ 207568 h 1161397"/>
              <a:gd name="connsiteX55" fmla="*/ 4013061 w 6884912"/>
              <a:gd name="connsiteY55" fmla="*/ 224874 h 1161397"/>
              <a:gd name="connsiteX56" fmla="*/ 4134285 w 6884912"/>
              <a:gd name="connsiteY56" fmla="*/ 235592 h 1161397"/>
              <a:gd name="connsiteX57" fmla="*/ 4220717 w 6884912"/>
              <a:gd name="connsiteY57" fmla="*/ 192946 h 1161397"/>
              <a:gd name="connsiteX58" fmla="*/ 4228802 w 6884912"/>
              <a:gd name="connsiteY58" fmla="*/ 201468 h 1161397"/>
              <a:gd name="connsiteX59" fmla="*/ 4416623 w 6884912"/>
              <a:gd name="connsiteY59" fmla="*/ 153623 h 1161397"/>
              <a:gd name="connsiteX60" fmla="*/ 4617330 w 6884912"/>
              <a:gd name="connsiteY60" fmla="*/ 111163 h 1161397"/>
              <a:gd name="connsiteX61" fmla="*/ 4730870 w 6884912"/>
              <a:gd name="connsiteY61" fmla="*/ 129432 h 1161397"/>
              <a:gd name="connsiteX62" fmla="*/ 4785037 w 6884912"/>
              <a:gd name="connsiteY62" fmla="*/ 161964 h 1161397"/>
              <a:gd name="connsiteX63" fmla="*/ 4844073 w 6884912"/>
              <a:gd name="connsiteY63" fmla="*/ 161768 h 1161397"/>
              <a:gd name="connsiteX64" fmla="*/ 4856454 w 6884912"/>
              <a:gd name="connsiteY64" fmla="*/ 130488 h 1161397"/>
              <a:gd name="connsiteX65" fmla="*/ 4920038 w 6884912"/>
              <a:gd name="connsiteY65" fmla="*/ 140418 h 1161397"/>
              <a:gd name="connsiteX66" fmla="*/ 5016639 w 6884912"/>
              <a:gd name="connsiteY66" fmla="*/ 158905 h 1161397"/>
              <a:gd name="connsiteX67" fmla="*/ 5072009 w 6884912"/>
              <a:gd name="connsiteY67" fmla="*/ 161502 h 1161397"/>
              <a:gd name="connsiteX68" fmla="*/ 5223626 w 6884912"/>
              <a:gd name="connsiteY68" fmla="*/ 177356 h 1161397"/>
              <a:gd name="connsiteX69" fmla="*/ 5467502 w 6884912"/>
              <a:gd name="connsiteY69" fmla="*/ 250963 h 1161397"/>
              <a:gd name="connsiteX70" fmla="*/ 5592395 w 6884912"/>
              <a:gd name="connsiteY70" fmla="*/ 265434 h 1161397"/>
              <a:gd name="connsiteX71" fmla="*/ 5613532 w 6884912"/>
              <a:gd name="connsiteY71" fmla="*/ 273379 h 1161397"/>
              <a:gd name="connsiteX72" fmla="*/ 5642173 w 6884912"/>
              <a:gd name="connsiteY72" fmla="*/ 266904 h 1161397"/>
              <a:gd name="connsiteX73" fmla="*/ 5756910 w 6884912"/>
              <a:gd name="connsiteY73" fmla="*/ 239211 h 1161397"/>
              <a:gd name="connsiteX74" fmla="*/ 5846667 w 6884912"/>
              <a:gd name="connsiteY74" fmla="*/ 201786 h 1161397"/>
              <a:gd name="connsiteX75" fmla="*/ 6029542 w 6884912"/>
              <a:gd name="connsiteY75" fmla="*/ 210339 h 1161397"/>
              <a:gd name="connsiteX76" fmla="*/ 6290640 w 6884912"/>
              <a:gd name="connsiteY76" fmla="*/ 167441 h 1161397"/>
              <a:gd name="connsiteX77" fmla="*/ 6380420 w 6884912"/>
              <a:gd name="connsiteY77" fmla="*/ 173195 h 1161397"/>
              <a:gd name="connsiteX78" fmla="*/ 6507891 w 6884912"/>
              <a:gd name="connsiteY78" fmla="*/ 118474 h 1161397"/>
              <a:gd name="connsiteX79" fmla="*/ 6571807 w 6884912"/>
              <a:gd name="connsiteY79" fmla="*/ 98636 h 1161397"/>
              <a:gd name="connsiteX80" fmla="*/ 6671880 w 6884912"/>
              <a:gd name="connsiteY80" fmla="*/ 82931 h 1161397"/>
              <a:gd name="connsiteX81" fmla="*/ 6702266 w 6884912"/>
              <a:gd name="connsiteY81" fmla="*/ 75470 h 1161397"/>
              <a:gd name="connsiteX82" fmla="*/ 6845802 w 6884912"/>
              <a:gd name="connsiteY82" fmla="*/ 24496 h 1161397"/>
              <a:gd name="connsiteX83" fmla="*/ 6884912 w 6884912"/>
              <a:gd name="connsiteY8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907640 w 6884912"/>
              <a:gd name="connsiteY54" fmla="*/ 207568 h 1161397"/>
              <a:gd name="connsiteX55" fmla="*/ 4013061 w 6884912"/>
              <a:gd name="connsiteY55" fmla="*/ 224874 h 1161397"/>
              <a:gd name="connsiteX56" fmla="*/ 4134285 w 6884912"/>
              <a:gd name="connsiteY56" fmla="*/ 235592 h 1161397"/>
              <a:gd name="connsiteX57" fmla="*/ 4220717 w 6884912"/>
              <a:gd name="connsiteY57" fmla="*/ 192946 h 1161397"/>
              <a:gd name="connsiteX58" fmla="*/ 4228802 w 6884912"/>
              <a:gd name="connsiteY58" fmla="*/ 201468 h 1161397"/>
              <a:gd name="connsiteX59" fmla="*/ 4416623 w 6884912"/>
              <a:gd name="connsiteY59" fmla="*/ 153623 h 1161397"/>
              <a:gd name="connsiteX60" fmla="*/ 4617330 w 6884912"/>
              <a:gd name="connsiteY60" fmla="*/ 111163 h 1161397"/>
              <a:gd name="connsiteX61" fmla="*/ 4730870 w 6884912"/>
              <a:gd name="connsiteY61" fmla="*/ 129432 h 1161397"/>
              <a:gd name="connsiteX62" fmla="*/ 4785037 w 6884912"/>
              <a:gd name="connsiteY62" fmla="*/ 161964 h 1161397"/>
              <a:gd name="connsiteX63" fmla="*/ 4844073 w 6884912"/>
              <a:gd name="connsiteY63" fmla="*/ 161768 h 1161397"/>
              <a:gd name="connsiteX64" fmla="*/ 4856454 w 6884912"/>
              <a:gd name="connsiteY64" fmla="*/ 130488 h 1161397"/>
              <a:gd name="connsiteX65" fmla="*/ 5016639 w 6884912"/>
              <a:gd name="connsiteY65" fmla="*/ 158905 h 1161397"/>
              <a:gd name="connsiteX66" fmla="*/ 5072009 w 6884912"/>
              <a:gd name="connsiteY66" fmla="*/ 161502 h 1161397"/>
              <a:gd name="connsiteX67" fmla="*/ 5223626 w 6884912"/>
              <a:gd name="connsiteY67" fmla="*/ 177356 h 1161397"/>
              <a:gd name="connsiteX68" fmla="*/ 5467502 w 6884912"/>
              <a:gd name="connsiteY68" fmla="*/ 250963 h 1161397"/>
              <a:gd name="connsiteX69" fmla="*/ 5592395 w 6884912"/>
              <a:gd name="connsiteY69" fmla="*/ 265434 h 1161397"/>
              <a:gd name="connsiteX70" fmla="*/ 5613532 w 6884912"/>
              <a:gd name="connsiteY70" fmla="*/ 273379 h 1161397"/>
              <a:gd name="connsiteX71" fmla="*/ 5642173 w 6884912"/>
              <a:gd name="connsiteY71" fmla="*/ 266904 h 1161397"/>
              <a:gd name="connsiteX72" fmla="*/ 5756910 w 6884912"/>
              <a:gd name="connsiteY72" fmla="*/ 239211 h 1161397"/>
              <a:gd name="connsiteX73" fmla="*/ 5846667 w 6884912"/>
              <a:gd name="connsiteY73" fmla="*/ 201786 h 1161397"/>
              <a:gd name="connsiteX74" fmla="*/ 6029542 w 6884912"/>
              <a:gd name="connsiteY74" fmla="*/ 210339 h 1161397"/>
              <a:gd name="connsiteX75" fmla="*/ 6290640 w 6884912"/>
              <a:gd name="connsiteY75" fmla="*/ 167441 h 1161397"/>
              <a:gd name="connsiteX76" fmla="*/ 6380420 w 6884912"/>
              <a:gd name="connsiteY76" fmla="*/ 173195 h 1161397"/>
              <a:gd name="connsiteX77" fmla="*/ 6507891 w 6884912"/>
              <a:gd name="connsiteY77" fmla="*/ 118474 h 1161397"/>
              <a:gd name="connsiteX78" fmla="*/ 6571807 w 6884912"/>
              <a:gd name="connsiteY78" fmla="*/ 98636 h 1161397"/>
              <a:gd name="connsiteX79" fmla="*/ 6671880 w 6884912"/>
              <a:gd name="connsiteY79" fmla="*/ 82931 h 1161397"/>
              <a:gd name="connsiteX80" fmla="*/ 6702266 w 6884912"/>
              <a:gd name="connsiteY80" fmla="*/ 75470 h 1161397"/>
              <a:gd name="connsiteX81" fmla="*/ 6845802 w 6884912"/>
              <a:gd name="connsiteY81" fmla="*/ 24496 h 1161397"/>
              <a:gd name="connsiteX82" fmla="*/ 6884912 w 6884912"/>
              <a:gd name="connsiteY8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907640 w 6884912"/>
              <a:gd name="connsiteY54" fmla="*/ 207568 h 1161397"/>
              <a:gd name="connsiteX55" fmla="*/ 4013061 w 6884912"/>
              <a:gd name="connsiteY55" fmla="*/ 224874 h 1161397"/>
              <a:gd name="connsiteX56" fmla="*/ 4134285 w 6884912"/>
              <a:gd name="connsiteY56" fmla="*/ 235592 h 1161397"/>
              <a:gd name="connsiteX57" fmla="*/ 4220717 w 6884912"/>
              <a:gd name="connsiteY57" fmla="*/ 192946 h 1161397"/>
              <a:gd name="connsiteX58" fmla="*/ 4228802 w 6884912"/>
              <a:gd name="connsiteY58" fmla="*/ 201468 h 1161397"/>
              <a:gd name="connsiteX59" fmla="*/ 4416623 w 6884912"/>
              <a:gd name="connsiteY59" fmla="*/ 153623 h 1161397"/>
              <a:gd name="connsiteX60" fmla="*/ 4617330 w 6884912"/>
              <a:gd name="connsiteY60" fmla="*/ 111163 h 1161397"/>
              <a:gd name="connsiteX61" fmla="*/ 4730870 w 6884912"/>
              <a:gd name="connsiteY61" fmla="*/ 129432 h 1161397"/>
              <a:gd name="connsiteX62" fmla="*/ 4785037 w 6884912"/>
              <a:gd name="connsiteY62" fmla="*/ 161964 h 1161397"/>
              <a:gd name="connsiteX63" fmla="*/ 4844073 w 6884912"/>
              <a:gd name="connsiteY63" fmla="*/ 161768 h 1161397"/>
              <a:gd name="connsiteX64" fmla="*/ 5016639 w 6884912"/>
              <a:gd name="connsiteY64" fmla="*/ 158905 h 1161397"/>
              <a:gd name="connsiteX65" fmla="*/ 5072009 w 6884912"/>
              <a:gd name="connsiteY65" fmla="*/ 161502 h 1161397"/>
              <a:gd name="connsiteX66" fmla="*/ 5223626 w 6884912"/>
              <a:gd name="connsiteY66" fmla="*/ 177356 h 1161397"/>
              <a:gd name="connsiteX67" fmla="*/ 5467502 w 6884912"/>
              <a:gd name="connsiteY67" fmla="*/ 250963 h 1161397"/>
              <a:gd name="connsiteX68" fmla="*/ 5592395 w 6884912"/>
              <a:gd name="connsiteY68" fmla="*/ 265434 h 1161397"/>
              <a:gd name="connsiteX69" fmla="*/ 5613532 w 6884912"/>
              <a:gd name="connsiteY69" fmla="*/ 273379 h 1161397"/>
              <a:gd name="connsiteX70" fmla="*/ 5642173 w 6884912"/>
              <a:gd name="connsiteY70" fmla="*/ 266904 h 1161397"/>
              <a:gd name="connsiteX71" fmla="*/ 5756910 w 6884912"/>
              <a:gd name="connsiteY71" fmla="*/ 239211 h 1161397"/>
              <a:gd name="connsiteX72" fmla="*/ 5846667 w 6884912"/>
              <a:gd name="connsiteY72" fmla="*/ 201786 h 1161397"/>
              <a:gd name="connsiteX73" fmla="*/ 6029542 w 6884912"/>
              <a:gd name="connsiteY73" fmla="*/ 210339 h 1161397"/>
              <a:gd name="connsiteX74" fmla="*/ 6290640 w 6884912"/>
              <a:gd name="connsiteY74" fmla="*/ 167441 h 1161397"/>
              <a:gd name="connsiteX75" fmla="*/ 6380420 w 6884912"/>
              <a:gd name="connsiteY75" fmla="*/ 173195 h 1161397"/>
              <a:gd name="connsiteX76" fmla="*/ 6507891 w 6884912"/>
              <a:gd name="connsiteY76" fmla="*/ 118474 h 1161397"/>
              <a:gd name="connsiteX77" fmla="*/ 6571807 w 6884912"/>
              <a:gd name="connsiteY77" fmla="*/ 98636 h 1161397"/>
              <a:gd name="connsiteX78" fmla="*/ 6671880 w 6884912"/>
              <a:gd name="connsiteY78" fmla="*/ 82931 h 1161397"/>
              <a:gd name="connsiteX79" fmla="*/ 6702266 w 6884912"/>
              <a:gd name="connsiteY79" fmla="*/ 75470 h 1161397"/>
              <a:gd name="connsiteX80" fmla="*/ 6845802 w 6884912"/>
              <a:gd name="connsiteY80" fmla="*/ 24496 h 1161397"/>
              <a:gd name="connsiteX81" fmla="*/ 6884912 w 6884912"/>
              <a:gd name="connsiteY81" fmla="*/ 0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31799" y="1126149"/>
                  <a:pt x="298798" y="1044531"/>
                  <a:pt x="355512" y="1036593"/>
                </a:cubicBezTo>
                <a:cubicBezTo>
                  <a:pt x="427149" y="1015055"/>
                  <a:pt x="466407" y="1043128"/>
                  <a:pt x="519354" y="1038706"/>
                </a:cubicBezTo>
                <a:cubicBezTo>
                  <a:pt x="536908" y="1031720"/>
                  <a:pt x="669410" y="970661"/>
                  <a:pt x="689654" y="966675"/>
                </a:cubicBezTo>
                <a:cubicBezTo>
                  <a:pt x="736045" y="948784"/>
                  <a:pt x="769339" y="947890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cubicBezTo>
                  <a:pt x="1200307" y="688370"/>
                  <a:pt x="1275301" y="651309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cubicBezTo>
                  <a:pt x="1350503" y="614507"/>
                  <a:pt x="1381945" y="616030"/>
                  <a:pt x="1391606" y="615229"/>
                </a:cubicBez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85857" y="623401"/>
                  <a:pt x="1592172" y="629819"/>
                </a:cubicBezTo>
                <a:cubicBezTo>
                  <a:pt x="1651945" y="578091"/>
                  <a:pt x="1659006" y="610309"/>
                  <a:pt x="1731986" y="589682"/>
                </a:cubicBezTo>
                <a:cubicBezTo>
                  <a:pt x="1817442" y="583260"/>
                  <a:pt x="1884494" y="589156"/>
                  <a:pt x="1940326" y="582611"/>
                </a:cubicBezTo>
                <a:cubicBezTo>
                  <a:pt x="1967287" y="583845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754324" y="424766"/>
                </a:ln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72664" y="234091"/>
                  <a:pt x="3860868" y="210929"/>
                  <a:pt x="3907640" y="207568"/>
                </a:cubicBezTo>
                <a:lnTo>
                  <a:pt x="4013061" y="224874"/>
                </a:ln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196151" y="208022"/>
                  <a:pt x="4228802" y="201468"/>
                </a:cubicBezTo>
                <a:cubicBezTo>
                  <a:pt x="4261453" y="194914"/>
                  <a:pt x="4351868" y="168674"/>
                  <a:pt x="4416623" y="153623"/>
                </a:cubicBezTo>
                <a:cubicBezTo>
                  <a:pt x="4490845" y="140294"/>
                  <a:pt x="4527062" y="166416"/>
                  <a:pt x="4617330" y="111163"/>
                </a:cubicBezTo>
                <a:cubicBezTo>
                  <a:pt x="4668333" y="111470"/>
                  <a:pt x="4702919" y="120965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lnTo>
                  <a:pt x="5016639" y="158905"/>
                </a:ln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9541" y="192266"/>
                  <a:pt x="5406040" y="236283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106" y="196974"/>
                  <a:pt x="5955547" y="216063"/>
                  <a:pt x="6029542" y="210339"/>
                </a:cubicBezTo>
                <a:cubicBezTo>
                  <a:pt x="6084527" y="201461"/>
                  <a:pt x="6232160" y="173632"/>
                  <a:pt x="6290640" y="167441"/>
                </a:cubicBezTo>
                <a:cubicBezTo>
                  <a:pt x="6330523" y="169653"/>
                  <a:pt x="6344211" y="181356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lnTo>
                  <a:pt x="6884912" y="0"/>
                </a:ln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0FBE8EC-1812-4EE8-AE95-F57CA25AA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V="1">
            <a:off x="8566205" y="0"/>
            <a:ext cx="3625795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2039075 w 6884912"/>
              <a:gd name="connsiteY41" fmla="*/ 599964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2039075 w 6884912"/>
              <a:gd name="connsiteY41" fmla="*/ 599964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80420 w 6884912"/>
              <a:gd name="connsiteY104" fmla="*/ 173195 h 1161397"/>
              <a:gd name="connsiteX105" fmla="*/ 6507891 w 6884912"/>
              <a:gd name="connsiteY105" fmla="*/ 118474 h 1161397"/>
              <a:gd name="connsiteX106" fmla="*/ 6571807 w 6884912"/>
              <a:gd name="connsiteY106" fmla="*/ 98636 h 1161397"/>
              <a:gd name="connsiteX107" fmla="*/ 6671880 w 6884912"/>
              <a:gd name="connsiteY107" fmla="*/ 82931 h 1161397"/>
              <a:gd name="connsiteX108" fmla="*/ 6702266 w 6884912"/>
              <a:gd name="connsiteY108" fmla="*/ 75470 h 1161397"/>
              <a:gd name="connsiteX109" fmla="*/ 6845802 w 6884912"/>
              <a:gd name="connsiteY109" fmla="*/ 24496 h 1161397"/>
              <a:gd name="connsiteX110" fmla="*/ 6884912 w 6884912"/>
              <a:gd name="connsiteY11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80420 w 6884912"/>
              <a:gd name="connsiteY103" fmla="*/ 173195 h 1161397"/>
              <a:gd name="connsiteX104" fmla="*/ 6507891 w 6884912"/>
              <a:gd name="connsiteY104" fmla="*/ 118474 h 1161397"/>
              <a:gd name="connsiteX105" fmla="*/ 6571807 w 6884912"/>
              <a:gd name="connsiteY105" fmla="*/ 98636 h 1161397"/>
              <a:gd name="connsiteX106" fmla="*/ 6671880 w 6884912"/>
              <a:gd name="connsiteY106" fmla="*/ 82931 h 1161397"/>
              <a:gd name="connsiteX107" fmla="*/ 6702266 w 6884912"/>
              <a:gd name="connsiteY107" fmla="*/ 75470 h 1161397"/>
              <a:gd name="connsiteX108" fmla="*/ 6845802 w 6884912"/>
              <a:gd name="connsiteY108" fmla="*/ 24496 h 1161397"/>
              <a:gd name="connsiteX109" fmla="*/ 6884912 w 6884912"/>
              <a:gd name="connsiteY10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290640 w 6884912"/>
              <a:gd name="connsiteY101" fmla="*/ 167441 h 1161397"/>
              <a:gd name="connsiteX102" fmla="*/ 6380420 w 6884912"/>
              <a:gd name="connsiteY102" fmla="*/ 173195 h 1161397"/>
              <a:gd name="connsiteX103" fmla="*/ 6507891 w 6884912"/>
              <a:gd name="connsiteY103" fmla="*/ 118474 h 1161397"/>
              <a:gd name="connsiteX104" fmla="*/ 6571807 w 6884912"/>
              <a:gd name="connsiteY104" fmla="*/ 98636 h 1161397"/>
              <a:gd name="connsiteX105" fmla="*/ 6671880 w 6884912"/>
              <a:gd name="connsiteY105" fmla="*/ 82931 h 1161397"/>
              <a:gd name="connsiteX106" fmla="*/ 6702266 w 6884912"/>
              <a:gd name="connsiteY106" fmla="*/ 75470 h 1161397"/>
              <a:gd name="connsiteX107" fmla="*/ 6845802 w 6884912"/>
              <a:gd name="connsiteY107" fmla="*/ 24496 h 1161397"/>
              <a:gd name="connsiteX108" fmla="*/ 6884912 w 6884912"/>
              <a:gd name="connsiteY10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467502 w 6884912"/>
              <a:gd name="connsiteY92" fmla="*/ 250963 h 1161397"/>
              <a:gd name="connsiteX93" fmla="*/ 5592395 w 6884912"/>
              <a:gd name="connsiteY93" fmla="*/ 265434 h 1161397"/>
              <a:gd name="connsiteX94" fmla="*/ 5613532 w 6884912"/>
              <a:gd name="connsiteY94" fmla="*/ 273379 h 1161397"/>
              <a:gd name="connsiteX95" fmla="*/ 5642173 w 6884912"/>
              <a:gd name="connsiteY95" fmla="*/ 266904 h 1161397"/>
              <a:gd name="connsiteX96" fmla="*/ 5756910 w 6884912"/>
              <a:gd name="connsiteY96" fmla="*/ 239211 h 1161397"/>
              <a:gd name="connsiteX97" fmla="*/ 5846667 w 6884912"/>
              <a:gd name="connsiteY97" fmla="*/ 201786 h 1161397"/>
              <a:gd name="connsiteX98" fmla="*/ 5960732 w 6884912"/>
              <a:gd name="connsiteY98" fmla="*/ 220708 h 1161397"/>
              <a:gd name="connsiteX99" fmla="*/ 6029542 w 6884912"/>
              <a:gd name="connsiteY99" fmla="*/ 210339 h 1161397"/>
              <a:gd name="connsiteX100" fmla="*/ 6290640 w 6884912"/>
              <a:gd name="connsiteY100" fmla="*/ 167441 h 1161397"/>
              <a:gd name="connsiteX101" fmla="*/ 6380420 w 6884912"/>
              <a:gd name="connsiteY101" fmla="*/ 173195 h 1161397"/>
              <a:gd name="connsiteX102" fmla="*/ 6507891 w 6884912"/>
              <a:gd name="connsiteY102" fmla="*/ 118474 h 1161397"/>
              <a:gd name="connsiteX103" fmla="*/ 6571807 w 6884912"/>
              <a:gd name="connsiteY103" fmla="*/ 98636 h 1161397"/>
              <a:gd name="connsiteX104" fmla="*/ 6671880 w 6884912"/>
              <a:gd name="connsiteY104" fmla="*/ 82931 h 1161397"/>
              <a:gd name="connsiteX105" fmla="*/ 6702266 w 6884912"/>
              <a:gd name="connsiteY105" fmla="*/ 75470 h 1161397"/>
              <a:gd name="connsiteX106" fmla="*/ 6845802 w 6884912"/>
              <a:gd name="connsiteY106" fmla="*/ 24496 h 1161397"/>
              <a:gd name="connsiteX107" fmla="*/ 6884912 w 6884912"/>
              <a:gd name="connsiteY10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134285 w 6884912"/>
              <a:gd name="connsiteY77" fmla="*/ 235592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498913 w 6884912"/>
              <a:gd name="connsiteY80" fmla="*/ 118915 h 1161397"/>
              <a:gd name="connsiteX81" fmla="*/ 4617330 w 6884912"/>
              <a:gd name="connsiteY81" fmla="*/ 111163 h 1161397"/>
              <a:gd name="connsiteX82" fmla="*/ 4659778 w 6884912"/>
              <a:gd name="connsiteY82" fmla="*/ 118219 h 1161397"/>
              <a:gd name="connsiteX83" fmla="*/ 4730870 w 6884912"/>
              <a:gd name="connsiteY83" fmla="*/ 129432 h 1161397"/>
              <a:gd name="connsiteX84" fmla="*/ 4785037 w 6884912"/>
              <a:gd name="connsiteY84" fmla="*/ 161964 h 1161397"/>
              <a:gd name="connsiteX85" fmla="*/ 4844073 w 6884912"/>
              <a:gd name="connsiteY85" fmla="*/ 161768 h 1161397"/>
              <a:gd name="connsiteX86" fmla="*/ 4856454 w 6884912"/>
              <a:gd name="connsiteY86" fmla="*/ 130488 h 1161397"/>
              <a:gd name="connsiteX87" fmla="*/ 4920038 w 6884912"/>
              <a:gd name="connsiteY87" fmla="*/ 140418 h 1161397"/>
              <a:gd name="connsiteX88" fmla="*/ 5016639 w 6884912"/>
              <a:gd name="connsiteY88" fmla="*/ 158905 h 1161397"/>
              <a:gd name="connsiteX89" fmla="*/ 5072009 w 6884912"/>
              <a:gd name="connsiteY89" fmla="*/ 161502 h 1161397"/>
              <a:gd name="connsiteX90" fmla="*/ 5223626 w 6884912"/>
              <a:gd name="connsiteY90" fmla="*/ 177356 h 1161397"/>
              <a:gd name="connsiteX91" fmla="*/ 5467502 w 6884912"/>
              <a:gd name="connsiteY91" fmla="*/ 250963 h 1161397"/>
              <a:gd name="connsiteX92" fmla="*/ 5592395 w 6884912"/>
              <a:gd name="connsiteY92" fmla="*/ 265434 h 1161397"/>
              <a:gd name="connsiteX93" fmla="*/ 5613532 w 6884912"/>
              <a:gd name="connsiteY93" fmla="*/ 273379 h 1161397"/>
              <a:gd name="connsiteX94" fmla="*/ 5642173 w 6884912"/>
              <a:gd name="connsiteY94" fmla="*/ 266904 h 1161397"/>
              <a:gd name="connsiteX95" fmla="*/ 5756910 w 6884912"/>
              <a:gd name="connsiteY95" fmla="*/ 239211 h 1161397"/>
              <a:gd name="connsiteX96" fmla="*/ 5846667 w 6884912"/>
              <a:gd name="connsiteY96" fmla="*/ 201786 h 1161397"/>
              <a:gd name="connsiteX97" fmla="*/ 5960732 w 6884912"/>
              <a:gd name="connsiteY97" fmla="*/ 220708 h 1161397"/>
              <a:gd name="connsiteX98" fmla="*/ 6029542 w 6884912"/>
              <a:gd name="connsiteY98" fmla="*/ 210339 h 1161397"/>
              <a:gd name="connsiteX99" fmla="*/ 6290640 w 6884912"/>
              <a:gd name="connsiteY99" fmla="*/ 167441 h 1161397"/>
              <a:gd name="connsiteX100" fmla="*/ 6380420 w 6884912"/>
              <a:gd name="connsiteY100" fmla="*/ 173195 h 1161397"/>
              <a:gd name="connsiteX101" fmla="*/ 6507891 w 6884912"/>
              <a:gd name="connsiteY101" fmla="*/ 118474 h 1161397"/>
              <a:gd name="connsiteX102" fmla="*/ 6571807 w 6884912"/>
              <a:gd name="connsiteY102" fmla="*/ 98636 h 1161397"/>
              <a:gd name="connsiteX103" fmla="*/ 6671880 w 6884912"/>
              <a:gd name="connsiteY103" fmla="*/ 82931 h 1161397"/>
              <a:gd name="connsiteX104" fmla="*/ 6702266 w 6884912"/>
              <a:gd name="connsiteY104" fmla="*/ 75470 h 1161397"/>
              <a:gd name="connsiteX105" fmla="*/ 6845802 w 6884912"/>
              <a:gd name="connsiteY105" fmla="*/ 24496 h 1161397"/>
              <a:gd name="connsiteX106" fmla="*/ 6884912 w 6884912"/>
              <a:gd name="connsiteY10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3917197 w 6884912"/>
              <a:gd name="connsiteY73" fmla="*/ 196121 h 1161397"/>
              <a:gd name="connsiteX74" fmla="*/ 3922400 w 6884912"/>
              <a:gd name="connsiteY74" fmla="*/ 205056 h 1161397"/>
              <a:gd name="connsiteX75" fmla="*/ 4013061 w 6884912"/>
              <a:gd name="connsiteY75" fmla="*/ 224874 h 1161397"/>
              <a:gd name="connsiteX76" fmla="*/ 4134285 w 6884912"/>
              <a:gd name="connsiteY76" fmla="*/ 235592 h 1161397"/>
              <a:gd name="connsiteX77" fmla="*/ 4220717 w 6884912"/>
              <a:gd name="connsiteY77" fmla="*/ 192946 h 1161397"/>
              <a:gd name="connsiteX78" fmla="*/ 4228802 w 6884912"/>
              <a:gd name="connsiteY78" fmla="*/ 201468 h 1161397"/>
              <a:gd name="connsiteX79" fmla="*/ 4498913 w 6884912"/>
              <a:gd name="connsiteY79" fmla="*/ 118915 h 1161397"/>
              <a:gd name="connsiteX80" fmla="*/ 4617330 w 6884912"/>
              <a:gd name="connsiteY80" fmla="*/ 111163 h 1161397"/>
              <a:gd name="connsiteX81" fmla="*/ 4659778 w 6884912"/>
              <a:gd name="connsiteY81" fmla="*/ 118219 h 1161397"/>
              <a:gd name="connsiteX82" fmla="*/ 4730870 w 6884912"/>
              <a:gd name="connsiteY82" fmla="*/ 129432 h 1161397"/>
              <a:gd name="connsiteX83" fmla="*/ 4785037 w 6884912"/>
              <a:gd name="connsiteY83" fmla="*/ 161964 h 1161397"/>
              <a:gd name="connsiteX84" fmla="*/ 4844073 w 6884912"/>
              <a:gd name="connsiteY84" fmla="*/ 161768 h 1161397"/>
              <a:gd name="connsiteX85" fmla="*/ 4856454 w 6884912"/>
              <a:gd name="connsiteY85" fmla="*/ 130488 h 1161397"/>
              <a:gd name="connsiteX86" fmla="*/ 4920038 w 6884912"/>
              <a:gd name="connsiteY86" fmla="*/ 140418 h 1161397"/>
              <a:gd name="connsiteX87" fmla="*/ 5016639 w 6884912"/>
              <a:gd name="connsiteY87" fmla="*/ 158905 h 1161397"/>
              <a:gd name="connsiteX88" fmla="*/ 5072009 w 6884912"/>
              <a:gd name="connsiteY88" fmla="*/ 161502 h 1161397"/>
              <a:gd name="connsiteX89" fmla="*/ 5223626 w 6884912"/>
              <a:gd name="connsiteY89" fmla="*/ 177356 h 1161397"/>
              <a:gd name="connsiteX90" fmla="*/ 5467502 w 6884912"/>
              <a:gd name="connsiteY90" fmla="*/ 250963 h 1161397"/>
              <a:gd name="connsiteX91" fmla="*/ 5592395 w 6884912"/>
              <a:gd name="connsiteY91" fmla="*/ 265434 h 1161397"/>
              <a:gd name="connsiteX92" fmla="*/ 5613532 w 6884912"/>
              <a:gd name="connsiteY92" fmla="*/ 273379 h 1161397"/>
              <a:gd name="connsiteX93" fmla="*/ 5642173 w 6884912"/>
              <a:gd name="connsiteY93" fmla="*/ 266904 h 1161397"/>
              <a:gd name="connsiteX94" fmla="*/ 5756910 w 6884912"/>
              <a:gd name="connsiteY94" fmla="*/ 239211 h 1161397"/>
              <a:gd name="connsiteX95" fmla="*/ 5846667 w 6884912"/>
              <a:gd name="connsiteY95" fmla="*/ 201786 h 1161397"/>
              <a:gd name="connsiteX96" fmla="*/ 5960732 w 6884912"/>
              <a:gd name="connsiteY96" fmla="*/ 220708 h 1161397"/>
              <a:gd name="connsiteX97" fmla="*/ 6029542 w 6884912"/>
              <a:gd name="connsiteY97" fmla="*/ 210339 h 1161397"/>
              <a:gd name="connsiteX98" fmla="*/ 6290640 w 6884912"/>
              <a:gd name="connsiteY98" fmla="*/ 167441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3917197 w 6884912"/>
              <a:gd name="connsiteY73" fmla="*/ 196121 h 1161397"/>
              <a:gd name="connsiteX74" fmla="*/ 4013061 w 6884912"/>
              <a:gd name="connsiteY74" fmla="*/ 224874 h 1161397"/>
              <a:gd name="connsiteX75" fmla="*/ 4134285 w 6884912"/>
              <a:gd name="connsiteY75" fmla="*/ 235592 h 1161397"/>
              <a:gd name="connsiteX76" fmla="*/ 4220717 w 6884912"/>
              <a:gd name="connsiteY76" fmla="*/ 192946 h 1161397"/>
              <a:gd name="connsiteX77" fmla="*/ 4228802 w 6884912"/>
              <a:gd name="connsiteY77" fmla="*/ 201468 h 1161397"/>
              <a:gd name="connsiteX78" fmla="*/ 4498913 w 6884912"/>
              <a:gd name="connsiteY78" fmla="*/ 118915 h 1161397"/>
              <a:gd name="connsiteX79" fmla="*/ 4617330 w 6884912"/>
              <a:gd name="connsiteY79" fmla="*/ 111163 h 1161397"/>
              <a:gd name="connsiteX80" fmla="*/ 4659778 w 6884912"/>
              <a:gd name="connsiteY80" fmla="*/ 118219 h 1161397"/>
              <a:gd name="connsiteX81" fmla="*/ 4730870 w 6884912"/>
              <a:gd name="connsiteY81" fmla="*/ 129432 h 1161397"/>
              <a:gd name="connsiteX82" fmla="*/ 4785037 w 6884912"/>
              <a:gd name="connsiteY82" fmla="*/ 161964 h 1161397"/>
              <a:gd name="connsiteX83" fmla="*/ 4844073 w 6884912"/>
              <a:gd name="connsiteY83" fmla="*/ 161768 h 1161397"/>
              <a:gd name="connsiteX84" fmla="*/ 4856454 w 6884912"/>
              <a:gd name="connsiteY84" fmla="*/ 130488 h 1161397"/>
              <a:gd name="connsiteX85" fmla="*/ 4920038 w 6884912"/>
              <a:gd name="connsiteY85" fmla="*/ 140418 h 1161397"/>
              <a:gd name="connsiteX86" fmla="*/ 5016639 w 6884912"/>
              <a:gd name="connsiteY86" fmla="*/ 158905 h 1161397"/>
              <a:gd name="connsiteX87" fmla="*/ 5072009 w 6884912"/>
              <a:gd name="connsiteY87" fmla="*/ 161502 h 1161397"/>
              <a:gd name="connsiteX88" fmla="*/ 5223626 w 6884912"/>
              <a:gd name="connsiteY88" fmla="*/ 177356 h 1161397"/>
              <a:gd name="connsiteX89" fmla="*/ 5467502 w 6884912"/>
              <a:gd name="connsiteY89" fmla="*/ 250963 h 1161397"/>
              <a:gd name="connsiteX90" fmla="*/ 5592395 w 6884912"/>
              <a:gd name="connsiteY90" fmla="*/ 265434 h 1161397"/>
              <a:gd name="connsiteX91" fmla="*/ 5613532 w 6884912"/>
              <a:gd name="connsiteY91" fmla="*/ 273379 h 1161397"/>
              <a:gd name="connsiteX92" fmla="*/ 5642173 w 6884912"/>
              <a:gd name="connsiteY92" fmla="*/ 266904 h 1161397"/>
              <a:gd name="connsiteX93" fmla="*/ 5756910 w 6884912"/>
              <a:gd name="connsiteY93" fmla="*/ 239211 h 1161397"/>
              <a:gd name="connsiteX94" fmla="*/ 5846667 w 6884912"/>
              <a:gd name="connsiteY94" fmla="*/ 201786 h 1161397"/>
              <a:gd name="connsiteX95" fmla="*/ 5960732 w 6884912"/>
              <a:gd name="connsiteY95" fmla="*/ 220708 h 1161397"/>
              <a:gd name="connsiteX96" fmla="*/ 6029542 w 6884912"/>
              <a:gd name="connsiteY96" fmla="*/ 210339 h 1161397"/>
              <a:gd name="connsiteX97" fmla="*/ 6290640 w 6884912"/>
              <a:gd name="connsiteY97" fmla="*/ 167441 h 1161397"/>
              <a:gd name="connsiteX98" fmla="*/ 6380420 w 6884912"/>
              <a:gd name="connsiteY98" fmla="*/ 173195 h 1161397"/>
              <a:gd name="connsiteX99" fmla="*/ 6507891 w 6884912"/>
              <a:gd name="connsiteY99" fmla="*/ 118474 h 1161397"/>
              <a:gd name="connsiteX100" fmla="*/ 6571807 w 6884912"/>
              <a:gd name="connsiteY100" fmla="*/ 98636 h 1161397"/>
              <a:gd name="connsiteX101" fmla="*/ 6671880 w 6884912"/>
              <a:gd name="connsiteY101" fmla="*/ 82931 h 1161397"/>
              <a:gd name="connsiteX102" fmla="*/ 6702266 w 6884912"/>
              <a:gd name="connsiteY102" fmla="*/ 75470 h 1161397"/>
              <a:gd name="connsiteX103" fmla="*/ 6845802 w 6884912"/>
              <a:gd name="connsiteY103" fmla="*/ 24496 h 1161397"/>
              <a:gd name="connsiteX104" fmla="*/ 6884912 w 6884912"/>
              <a:gd name="connsiteY10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4013061 w 6884912"/>
              <a:gd name="connsiteY73" fmla="*/ 224874 h 1161397"/>
              <a:gd name="connsiteX74" fmla="*/ 4134285 w 6884912"/>
              <a:gd name="connsiteY74" fmla="*/ 235592 h 1161397"/>
              <a:gd name="connsiteX75" fmla="*/ 4220717 w 6884912"/>
              <a:gd name="connsiteY75" fmla="*/ 192946 h 1161397"/>
              <a:gd name="connsiteX76" fmla="*/ 4228802 w 6884912"/>
              <a:gd name="connsiteY76" fmla="*/ 201468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785037 w 6884912"/>
              <a:gd name="connsiteY81" fmla="*/ 161964 h 1161397"/>
              <a:gd name="connsiteX82" fmla="*/ 4844073 w 6884912"/>
              <a:gd name="connsiteY82" fmla="*/ 161768 h 1161397"/>
              <a:gd name="connsiteX83" fmla="*/ 4856454 w 6884912"/>
              <a:gd name="connsiteY83" fmla="*/ 130488 h 1161397"/>
              <a:gd name="connsiteX84" fmla="*/ 4920038 w 6884912"/>
              <a:gd name="connsiteY84" fmla="*/ 140418 h 1161397"/>
              <a:gd name="connsiteX85" fmla="*/ 5016639 w 6884912"/>
              <a:gd name="connsiteY85" fmla="*/ 158905 h 1161397"/>
              <a:gd name="connsiteX86" fmla="*/ 5072009 w 6884912"/>
              <a:gd name="connsiteY86" fmla="*/ 161502 h 1161397"/>
              <a:gd name="connsiteX87" fmla="*/ 5223626 w 6884912"/>
              <a:gd name="connsiteY87" fmla="*/ 177356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290640 w 6884912"/>
              <a:gd name="connsiteY96" fmla="*/ 167441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907640 w 6884912"/>
              <a:gd name="connsiteY71" fmla="*/ 207568 h 1161397"/>
              <a:gd name="connsiteX72" fmla="*/ 4013061 w 6884912"/>
              <a:gd name="connsiteY72" fmla="*/ 224874 h 1161397"/>
              <a:gd name="connsiteX73" fmla="*/ 4134285 w 6884912"/>
              <a:gd name="connsiteY73" fmla="*/ 235592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498913 w 6884912"/>
              <a:gd name="connsiteY76" fmla="*/ 118915 h 1161397"/>
              <a:gd name="connsiteX77" fmla="*/ 4617330 w 6884912"/>
              <a:gd name="connsiteY77" fmla="*/ 111163 h 1161397"/>
              <a:gd name="connsiteX78" fmla="*/ 4659778 w 6884912"/>
              <a:gd name="connsiteY78" fmla="*/ 118219 h 1161397"/>
              <a:gd name="connsiteX79" fmla="*/ 4730870 w 6884912"/>
              <a:gd name="connsiteY79" fmla="*/ 129432 h 1161397"/>
              <a:gd name="connsiteX80" fmla="*/ 4785037 w 6884912"/>
              <a:gd name="connsiteY80" fmla="*/ 161964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467502 w 6884912"/>
              <a:gd name="connsiteY87" fmla="*/ 250963 h 1161397"/>
              <a:gd name="connsiteX88" fmla="*/ 5592395 w 6884912"/>
              <a:gd name="connsiteY88" fmla="*/ 265434 h 1161397"/>
              <a:gd name="connsiteX89" fmla="*/ 5613532 w 6884912"/>
              <a:gd name="connsiteY89" fmla="*/ 273379 h 1161397"/>
              <a:gd name="connsiteX90" fmla="*/ 5642173 w 6884912"/>
              <a:gd name="connsiteY90" fmla="*/ 266904 h 1161397"/>
              <a:gd name="connsiteX91" fmla="*/ 5756910 w 6884912"/>
              <a:gd name="connsiteY91" fmla="*/ 239211 h 1161397"/>
              <a:gd name="connsiteX92" fmla="*/ 5846667 w 6884912"/>
              <a:gd name="connsiteY92" fmla="*/ 201786 h 1161397"/>
              <a:gd name="connsiteX93" fmla="*/ 5960732 w 6884912"/>
              <a:gd name="connsiteY93" fmla="*/ 220708 h 1161397"/>
              <a:gd name="connsiteX94" fmla="*/ 6029542 w 6884912"/>
              <a:gd name="connsiteY94" fmla="*/ 210339 h 1161397"/>
              <a:gd name="connsiteX95" fmla="*/ 6290640 w 6884912"/>
              <a:gd name="connsiteY95" fmla="*/ 167441 h 1161397"/>
              <a:gd name="connsiteX96" fmla="*/ 6380420 w 6884912"/>
              <a:gd name="connsiteY96" fmla="*/ 173195 h 1161397"/>
              <a:gd name="connsiteX97" fmla="*/ 6507891 w 6884912"/>
              <a:gd name="connsiteY97" fmla="*/ 118474 h 1161397"/>
              <a:gd name="connsiteX98" fmla="*/ 6571807 w 6884912"/>
              <a:gd name="connsiteY98" fmla="*/ 98636 h 1161397"/>
              <a:gd name="connsiteX99" fmla="*/ 6671880 w 6884912"/>
              <a:gd name="connsiteY99" fmla="*/ 82931 h 1161397"/>
              <a:gd name="connsiteX100" fmla="*/ 6702266 w 6884912"/>
              <a:gd name="connsiteY100" fmla="*/ 75470 h 1161397"/>
              <a:gd name="connsiteX101" fmla="*/ 6845802 w 6884912"/>
              <a:gd name="connsiteY101" fmla="*/ 24496 h 1161397"/>
              <a:gd name="connsiteX102" fmla="*/ 6884912 w 6884912"/>
              <a:gd name="connsiteY10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907640 w 6884912"/>
              <a:gd name="connsiteY70" fmla="*/ 207568 h 1161397"/>
              <a:gd name="connsiteX71" fmla="*/ 4013061 w 6884912"/>
              <a:gd name="connsiteY71" fmla="*/ 224874 h 1161397"/>
              <a:gd name="connsiteX72" fmla="*/ 4134285 w 6884912"/>
              <a:gd name="connsiteY72" fmla="*/ 235592 h 1161397"/>
              <a:gd name="connsiteX73" fmla="*/ 4220717 w 6884912"/>
              <a:gd name="connsiteY73" fmla="*/ 192946 h 1161397"/>
              <a:gd name="connsiteX74" fmla="*/ 4228802 w 6884912"/>
              <a:gd name="connsiteY74" fmla="*/ 201468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785037 w 6884912"/>
              <a:gd name="connsiteY79" fmla="*/ 161964 h 1161397"/>
              <a:gd name="connsiteX80" fmla="*/ 4844073 w 6884912"/>
              <a:gd name="connsiteY80" fmla="*/ 161768 h 1161397"/>
              <a:gd name="connsiteX81" fmla="*/ 4856454 w 6884912"/>
              <a:gd name="connsiteY81" fmla="*/ 130488 h 1161397"/>
              <a:gd name="connsiteX82" fmla="*/ 4920038 w 6884912"/>
              <a:gd name="connsiteY82" fmla="*/ 140418 h 1161397"/>
              <a:gd name="connsiteX83" fmla="*/ 5016639 w 6884912"/>
              <a:gd name="connsiteY83" fmla="*/ 158905 h 1161397"/>
              <a:gd name="connsiteX84" fmla="*/ 5072009 w 6884912"/>
              <a:gd name="connsiteY84" fmla="*/ 161502 h 1161397"/>
              <a:gd name="connsiteX85" fmla="*/ 5223626 w 6884912"/>
              <a:gd name="connsiteY85" fmla="*/ 177356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290640 w 6884912"/>
              <a:gd name="connsiteY94" fmla="*/ 167441 h 1161397"/>
              <a:gd name="connsiteX95" fmla="*/ 6380420 w 6884912"/>
              <a:gd name="connsiteY95" fmla="*/ 173195 h 1161397"/>
              <a:gd name="connsiteX96" fmla="*/ 6507891 w 6884912"/>
              <a:gd name="connsiteY96" fmla="*/ 118474 h 1161397"/>
              <a:gd name="connsiteX97" fmla="*/ 6571807 w 6884912"/>
              <a:gd name="connsiteY97" fmla="*/ 98636 h 1161397"/>
              <a:gd name="connsiteX98" fmla="*/ 6671880 w 6884912"/>
              <a:gd name="connsiteY98" fmla="*/ 82931 h 1161397"/>
              <a:gd name="connsiteX99" fmla="*/ 6702266 w 6884912"/>
              <a:gd name="connsiteY99" fmla="*/ 75470 h 1161397"/>
              <a:gd name="connsiteX100" fmla="*/ 6845802 w 6884912"/>
              <a:gd name="connsiteY100" fmla="*/ 24496 h 1161397"/>
              <a:gd name="connsiteX101" fmla="*/ 6884912 w 6884912"/>
              <a:gd name="connsiteY10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907640 w 6884912"/>
              <a:gd name="connsiteY69" fmla="*/ 207568 h 1161397"/>
              <a:gd name="connsiteX70" fmla="*/ 4013061 w 6884912"/>
              <a:gd name="connsiteY70" fmla="*/ 224874 h 1161397"/>
              <a:gd name="connsiteX71" fmla="*/ 4134285 w 6884912"/>
              <a:gd name="connsiteY71" fmla="*/ 235592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498913 w 6884912"/>
              <a:gd name="connsiteY74" fmla="*/ 118915 h 1161397"/>
              <a:gd name="connsiteX75" fmla="*/ 4617330 w 6884912"/>
              <a:gd name="connsiteY75" fmla="*/ 111163 h 1161397"/>
              <a:gd name="connsiteX76" fmla="*/ 4659778 w 6884912"/>
              <a:gd name="connsiteY76" fmla="*/ 118219 h 1161397"/>
              <a:gd name="connsiteX77" fmla="*/ 4730870 w 6884912"/>
              <a:gd name="connsiteY77" fmla="*/ 129432 h 1161397"/>
              <a:gd name="connsiteX78" fmla="*/ 4785037 w 6884912"/>
              <a:gd name="connsiteY78" fmla="*/ 161964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467502 w 6884912"/>
              <a:gd name="connsiteY85" fmla="*/ 250963 h 1161397"/>
              <a:gd name="connsiteX86" fmla="*/ 5592395 w 6884912"/>
              <a:gd name="connsiteY86" fmla="*/ 265434 h 1161397"/>
              <a:gd name="connsiteX87" fmla="*/ 5613532 w 6884912"/>
              <a:gd name="connsiteY87" fmla="*/ 273379 h 1161397"/>
              <a:gd name="connsiteX88" fmla="*/ 5642173 w 6884912"/>
              <a:gd name="connsiteY88" fmla="*/ 266904 h 1161397"/>
              <a:gd name="connsiteX89" fmla="*/ 5756910 w 6884912"/>
              <a:gd name="connsiteY89" fmla="*/ 239211 h 1161397"/>
              <a:gd name="connsiteX90" fmla="*/ 5846667 w 6884912"/>
              <a:gd name="connsiteY90" fmla="*/ 201786 h 1161397"/>
              <a:gd name="connsiteX91" fmla="*/ 5960732 w 6884912"/>
              <a:gd name="connsiteY91" fmla="*/ 220708 h 1161397"/>
              <a:gd name="connsiteX92" fmla="*/ 6029542 w 6884912"/>
              <a:gd name="connsiteY92" fmla="*/ 210339 h 1161397"/>
              <a:gd name="connsiteX93" fmla="*/ 6290640 w 6884912"/>
              <a:gd name="connsiteY93" fmla="*/ 167441 h 1161397"/>
              <a:gd name="connsiteX94" fmla="*/ 6380420 w 6884912"/>
              <a:gd name="connsiteY94" fmla="*/ 173195 h 1161397"/>
              <a:gd name="connsiteX95" fmla="*/ 6507891 w 6884912"/>
              <a:gd name="connsiteY95" fmla="*/ 118474 h 1161397"/>
              <a:gd name="connsiteX96" fmla="*/ 6571807 w 6884912"/>
              <a:gd name="connsiteY96" fmla="*/ 98636 h 1161397"/>
              <a:gd name="connsiteX97" fmla="*/ 6671880 w 6884912"/>
              <a:gd name="connsiteY97" fmla="*/ 82931 h 1161397"/>
              <a:gd name="connsiteX98" fmla="*/ 6702266 w 6884912"/>
              <a:gd name="connsiteY98" fmla="*/ 75470 h 1161397"/>
              <a:gd name="connsiteX99" fmla="*/ 6845802 w 6884912"/>
              <a:gd name="connsiteY99" fmla="*/ 24496 h 1161397"/>
              <a:gd name="connsiteX100" fmla="*/ 6884912 w 6884912"/>
              <a:gd name="connsiteY10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907640 w 6884912"/>
              <a:gd name="connsiteY69" fmla="*/ 207568 h 1161397"/>
              <a:gd name="connsiteX70" fmla="*/ 4013061 w 6884912"/>
              <a:gd name="connsiteY70" fmla="*/ 224874 h 1161397"/>
              <a:gd name="connsiteX71" fmla="*/ 4134285 w 6884912"/>
              <a:gd name="connsiteY71" fmla="*/ 235592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424852 w 6884912"/>
              <a:gd name="connsiteY74" fmla="*/ 127591 h 1161397"/>
              <a:gd name="connsiteX75" fmla="*/ 4617330 w 6884912"/>
              <a:gd name="connsiteY75" fmla="*/ 111163 h 1161397"/>
              <a:gd name="connsiteX76" fmla="*/ 4659778 w 6884912"/>
              <a:gd name="connsiteY76" fmla="*/ 118219 h 1161397"/>
              <a:gd name="connsiteX77" fmla="*/ 4730870 w 6884912"/>
              <a:gd name="connsiteY77" fmla="*/ 129432 h 1161397"/>
              <a:gd name="connsiteX78" fmla="*/ 4785037 w 6884912"/>
              <a:gd name="connsiteY78" fmla="*/ 161964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467502 w 6884912"/>
              <a:gd name="connsiteY85" fmla="*/ 250963 h 1161397"/>
              <a:gd name="connsiteX86" fmla="*/ 5592395 w 6884912"/>
              <a:gd name="connsiteY86" fmla="*/ 265434 h 1161397"/>
              <a:gd name="connsiteX87" fmla="*/ 5613532 w 6884912"/>
              <a:gd name="connsiteY87" fmla="*/ 273379 h 1161397"/>
              <a:gd name="connsiteX88" fmla="*/ 5642173 w 6884912"/>
              <a:gd name="connsiteY88" fmla="*/ 266904 h 1161397"/>
              <a:gd name="connsiteX89" fmla="*/ 5756910 w 6884912"/>
              <a:gd name="connsiteY89" fmla="*/ 239211 h 1161397"/>
              <a:gd name="connsiteX90" fmla="*/ 5846667 w 6884912"/>
              <a:gd name="connsiteY90" fmla="*/ 201786 h 1161397"/>
              <a:gd name="connsiteX91" fmla="*/ 5960732 w 6884912"/>
              <a:gd name="connsiteY91" fmla="*/ 220708 h 1161397"/>
              <a:gd name="connsiteX92" fmla="*/ 6029542 w 6884912"/>
              <a:gd name="connsiteY92" fmla="*/ 210339 h 1161397"/>
              <a:gd name="connsiteX93" fmla="*/ 6290640 w 6884912"/>
              <a:gd name="connsiteY93" fmla="*/ 167441 h 1161397"/>
              <a:gd name="connsiteX94" fmla="*/ 6380420 w 6884912"/>
              <a:gd name="connsiteY94" fmla="*/ 173195 h 1161397"/>
              <a:gd name="connsiteX95" fmla="*/ 6507891 w 6884912"/>
              <a:gd name="connsiteY95" fmla="*/ 118474 h 1161397"/>
              <a:gd name="connsiteX96" fmla="*/ 6571807 w 6884912"/>
              <a:gd name="connsiteY96" fmla="*/ 98636 h 1161397"/>
              <a:gd name="connsiteX97" fmla="*/ 6671880 w 6884912"/>
              <a:gd name="connsiteY97" fmla="*/ 82931 h 1161397"/>
              <a:gd name="connsiteX98" fmla="*/ 6702266 w 6884912"/>
              <a:gd name="connsiteY98" fmla="*/ 75470 h 1161397"/>
              <a:gd name="connsiteX99" fmla="*/ 6845802 w 6884912"/>
              <a:gd name="connsiteY99" fmla="*/ 24496 h 1161397"/>
              <a:gd name="connsiteX100" fmla="*/ 6884912 w 6884912"/>
              <a:gd name="connsiteY10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907640 w 6884912"/>
              <a:gd name="connsiteY69" fmla="*/ 207568 h 1161397"/>
              <a:gd name="connsiteX70" fmla="*/ 4013061 w 6884912"/>
              <a:gd name="connsiteY70" fmla="*/ 224874 h 1161397"/>
              <a:gd name="connsiteX71" fmla="*/ 4134285 w 6884912"/>
              <a:gd name="connsiteY71" fmla="*/ 235592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424852 w 6884912"/>
              <a:gd name="connsiteY74" fmla="*/ 127591 h 1161397"/>
              <a:gd name="connsiteX75" fmla="*/ 4617330 w 6884912"/>
              <a:gd name="connsiteY75" fmla="*/ 111163 h 1161397"/>
              <a:gd name="connsiteX76" fmla="*/ 4730870 w 6884912"/>
              <a:gd name="connsiteY76" fmla="*/ 129432 h 1161397"/>
              <a:gd name="connsiteX77" fmla="*/ 4785037 w 6884912"/>
              <a:gd name="connsiteY77" fmla="*/ 161964 h 1161397"/>
              <a:gd name="connsiteX78" fmla="*/ 4844073 w 6884912"/>
              <a:gd name="connsiteY78" fmla="*/ 161768 h 1161397"/>
              <a:gd name="connsiteX79" fmla="*/ 4856454 w 6884912"/>
              <a:gd name="connsiteY79" fmla="*/ 130488 h 1161397"/>
              <a:gd name="connsiteX80" fmla="*/ 4920038 w 6884912"/>
              <a:gd name="connsiteY80" fmla="*/ 140418 h 1161397"/>
              <a:gd name="connsiteX81" fmla="*/ 5016639 w 6884912"/>
              <a:gd name="connsiteY81" fmla="*/ 158905 h 1161397"/>
              <a:gd name="connsiteX82" fmla="*/ 5072009 w 6884912"/>
              <a:gd name="connsiteY82" fmla="*/ 161502 h 1161397"/>
              <a:gd name="connsiteX83" fmla="*/ 5223626 w 6884912"/>
              <a:gd name="connsiteY83" fmla="*/ 177356 h 1161397"/>
              <a:gd name="connsiteX84" fmla="*/ 5467502 w 6884912"/>
              <a:gd name="connsiteY84" fmla="*/ 250963 h 1161397"/>
              <a:gd name="connsiteX85" fmla="*/ 5592395 w 6884912"/>
              <a:gd name="connsiteY85" fmla="*/ 265434 h 1161397"/>
              <a:gd name="connsiteX86" fmla="*/ 5613532 w 6884912"/>
              <a:gd name="connsiteY86" fmla="*/ 273379 h 1161397"/>
              <a:gd name="connsiteX87" fmla="*/ 5642173 w 6884912"/>
              <a:gd name="connsiteY87" fmla="*/ 266904 h 1161397"/>
              <a:gd name="connsiteX88" fmla="*/ 5756910 w 6884912"/>
              <a:gd name="connsiteY88" fmla="*/ 239211 h 1161397"/>
              <a:gd name="connsiteX89" fmla="*/ 5846667 w 6884912"/>
              <a:gd name="connsiteY89" fmla="*/ 201786 h 1161397"/>
              <a:gd name="connsiteX90" fmla="*/ 5960732 w 6884912"/>
              <a:gd name="connsiteY90" fmla="*/ 220708 h 1161397"/>
              <a:gd name="connsiteX91" fmla="*/ 6029542 w 6884912"/>
              <a:gd name="connsiteY91" fmla="*/ 210339 h 1161397"/>
              <a:gd name="connsiteX92" fmla="*/ 6290640 w 6884912"/>
              <a:gd name="connsiteY92" fmla="*/ 167441 h 1161397"/>
              <a:gd name="connsiteX93" fmla="*/ 6380420 w 6884912"/>
              <a:gd name="connsiteY93" fmla="*/ 173195 h 1161397"/>
              <a:gd name="connsiteX94" fmla="*/ 6507891 w 6884912"/>
              <a:gd name="connsiteY94" fmla="*/ 118474 h 1161397"/>
              <a:gd name="connsiteX95" fmla="*/ 6571807 w 6884912"/>
              <a:gd name="connsiteY95" fmla="*/ 98636 h 1161397"/>
              <a:gd name="connsiteX96" fmla="*/ 6671880 w 6884912"/>
              <a:gd name="connsiteY96" fmla="*/ 82931 h 1161397"/>
              <a:gd name="connsiteX97" fmla="*/ 6702266 w 6884912"/>
              <a:gd name="connsiteY97" fmla="*/ 75470 h 1161397"/>
              <a:gd name="connsiteX98" fmla="*/ 6845802 w 6884912"/>
              <a:gd name="connsiteY98" fmla="*/ 24496 h 1161397"/>
              <a:gd name="connsiteX99" fmla="*/ 6884912 w 6884912"/>
              <a:gd name="connsiteY9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907640 w 6884912"/>
              <a:gd name="connsiteY68" fmla="*/ 207568 h 1161397"/>
              <a:gd name="connsiteX69" fmla="*/ 4013061 w 6884912"/>
              <a:gd name="connsiteY69" fmla="*/ 224874 h 1161397"/>
              <a:gd name="connsiteX70" fmla="*/ 4134285 w 6884912"/>
              <a:gd name="connsiteY70" fmla="*/ 235592 h 1161397"/>
              <a:gd name="connsiteX71" fmla="*/ 4220717 w 6884912"/>
              <a:gd name="connsiteY71" fmla="*/ 192946 h 1161397"/>
              <a:gd name="connsiteX72" fmla="*/ 4228802 w 6884912"/>
              <a:gd name="connsiteY72" fmla="*/ 201468 h 1161397"/>
              <a:gd name="connsiteX73" fmla="*/ 4424852 w 6884912"/>
              <a:gd name="connsiteY73" fmla="*/ 127591 h 1161397"/>
              <a:gd name="connsiteX74" fmla="*/ 4617330 w 6884912"/>
              <a:gd name="connsiteY74" fmla="*/ 111163 h 1161397"/>
              <a:gd name="connsiteX75" fmla="*/ 4730870 w 6884912"/>
              <a:gd name="connsiteY75" fmla="*/ 129432 h 1161397"/>
              <a:gd name="connsiteX76" fmla="*/ 4785037 w 6884912"/>
              <a:gd name="connsiteY76" fmla="*/ 161964 h 1161397"/>
              <a:gd name="connsiteX77" fmla="*/ 4844073 w 6884912"/>
              <a:gd name="connsiteY77" fmla="*/ 161768 h 1161397"/>
              <a:gd name="connsiteX78" fmla="*/ 4856454 w 6884912"/>
              <a:gd name="connsiteY78" fmla="*/ 130488 h 1161397"/>
              <a:gd name="connsiteX79" fmla="*/ 4920038 w 6884912"/>
              <a:gd name="connsiteY79" fmla="*/ 140418 h 1161397"/>
              <a:gd name="connsiteX80" fmla="*/ 5016639 w 6884912"/>
              <a:gd name="connsiteY80" fmla="*/ 158905 h 1161397"/>
              <a:gd name="connsiteX81" fmla="*/ 5072009 w 6884912"/>
              <a:gd name="connsiteY81" fmla="*/ 161502 h 1161397"/>
              <a:gd name="connsiteX82" fmla="*/ 5223626 w 6884912"/>
              <a:gd name="connsiteY82" fmla="*/ 177356 h 1161397"/>
              <a:gd name="connsiteX83" fmla="*/ 5467502 w 6884912"/>
              <a:gd name="connsiteY83" fmla="*/ 250963 h 1161397"/>
              <a:gd name="connsiteX84" fmla="*/ 5592395 w 6884912"/>
              <a:gd name="connsiteY84" fmla="*/ 265434 h 1161397"/>
              <a:gd name="connsiteX85" fmla="*/ 5613532 w 6884912"/>
              <a:gd name="connsiteY85" fmla="*/ 273379 h 1161397"/>
              <a:gd name="connsiteX86" fmla="*/ 5642173 w 6884912"/>
              <a:gd name="connsiteY86" fmla="*/ 266904 h 1161397"/>
              <a:gd name="connsiteX87" fmla="*/ 5756910 w 6884912"/>
              <a:gd name="connsiteY87" fmla="*/ 239211 h 1161397"/>
              <a:gd name="connsiteX88" fmla="*/ 5846667 w 6884912"/>
              <a:gd name="connsiteY88" fmla="*/ 201786 h 1161397"/>
              <a:gd name="connsiteX89" fmla="*/ 5960732 w 6884912"/>
              <a:gd name="connsiteY89" fmla="*/ 220708 h 1161397"/>
              <a:gd name="connsiteX90" fmla="*/ 6029542 w 6884912"/>
              <a:gd name="connsiteY90" fmla="*/ 210339 h 1161397"/>
              <a:gd name="connsiteX91" fmla="*/ 6290640 w 6884912"/>
              <a:gd name="connsiteY91" fmla="*/ 167441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907640 w 6884912"/>
              <a:gd name="connsiteY68" fmla="*/ 207568 h 1161397"/>
              <a:gd name="connsiteX69" fmla="*/ 4013061 w 6884912"/>
              <a:gd name="connsiteY69" fmla="*/ 224874 h 1161397"/>
              <a:gd name="connsiteX70" fmla="*/ 4134285 w 6884912"/>
              <a:gd name="connsiteY70" fmla="*/ 235592 h 1161397"/>
              <a:gd name="connsiteX71" fmla="*/ 4220717 w 6884912"/>
              <a:gd name="connsiteY71" fmla="*/ 192946 h 1161397"/>
              <a:gd name="connsiteX72" fmla="*/ 4228802 w 6884912"/>
              <a:gd name="connsiteY72" fmla="*/ 201468 h 1161397"/>
              <a:gd name="connsiteX73" fmla="*/ 4424852 w 6884912"/>
              <a:gd name="connsiteY73" fmla="*/ 127591 h 1161397"/>
              <a:gd name="connsiteX74" fmla="*/ 4617330 w 6884912"/>
              <a:gd name="connsiteY74" fmla="*/ 111163 h 1161397"/>
              <a:gd name="connsiteX75" fmla="*/ 4730870 w 6884912"/>
              <a:gd name="connsiteY75" fmla="*/ 129432 h 1161397"/>
              <a:gd name="connsiteX76" fmla="*/ 4785037 w 6884912"/>
              <a:gd name="connsiteY76" fmla="*/ 161964 h 1161397"/>
              <a:gd name="connsiteX77" fmla="*/ 4844073 w 6884912"/>
              <a:gd name="connsiteY77" fmla="*/ 161768 h 1161397"/>
              <a:gd name="connsiteX78" fmla="*/ 4856454 w 6884912"/>
              <a:gd name="connsiteY78" fmla="*/ 130488 h 1161397"/>
              <a:gd name="connsiteX79" fmla="*/ 4920038 w 6884912"/>
              <a:gd name="connsiteY79" fmla="*/ 140418 h 1161397"/>
              <a:gd name="connsiteX80" fmla="*/ 5016639 w 6884912"/>
              <a:gd name="connsiteY80" fmla="*/ 158905 h 1161397"/>
              <a:gd name="connsiteX81" fmla="*/ 5072009 w 6884912"/>
              <a:gd name="connsiteY81" fmla="*/ 161502 h 1161397"/>
              <a:gd name="connsiteX82" fmla="*/ 5223626 w 6884912"/>
              <a:gd name="connsiteY82" fmla="*/ 177356 h 1161397"/>
              <a:gd name="connsiteX83" fmla="*/ 5467502 w 6884912"/>
              <a:gd name="connsiteY83" fmla="*/ 250963 h 1161397"/>
              <a:gd name="connsiteX84" fmla="*/ 5592395 w 6884912"/>
              <a:gd name="connsiteY84" fmla="*/ 265434 h 1161397"/>
              <a:gd name="connsiteX85" fmla="*/ 5613532 w 6884912"/>
              <a:gd name="connsiteY85" fmla="*/ 273379 h 1161397"/>
              <a:gd name="connsiteX86" fmla="*/ 5642173 w 6884912"/>
              <a:gd name="connsiteY86" fmla="*/ 266904 h 1161397"/>
              <a:gd name="connsiteX87" fmla="*/ 5756910 w 6884912"/>
              <a:gd name="connsiteY87" fmla="*/ 239211 h 1161397"/>
              <a:gd name="connsiteX88" fmla="*/ 5846667 w 6884912"/>
              <a:gd name="connsiteY88" fmla="*/ 201786 h 1161397"/>
              <a:gd name="connsiteX89" fmla="*/ 6029542 w 6884912"/>
              <a:gd name="connsiteY89" fmla="*/ 210339 h 1161397"/>
              <a:gd name="connsiteX90" fmla="*/ 6290640 w 6884912"/>
              <a:gd name="connsiteY90" fmla="*/ 167441 h 1161397"/>
              <a:gd name="connsiteX91" fmla="*/ 6380420 w 6884912"/>
              <a:gd name="connsiteY91" fmla="*/ 173195 h 1161397"/>
              <a:gd name="connsiteX92" fmla="*/ 6507891 w 6884912"/>
              <a:gd name="connsiteY92" fmla="*/ 118474 h 1161397"/>
              <a:gd name="connsiteX93" fmla="*/ 6571807 w 6884912"/>
              <a:gd name="connsiteY93" fmla="*/ 98636 h 1161397"/>
              <a:gd name="connsiteX94" fmla="*/ 6671880 w 6884912"/>
              <a:gd name="connsiteY94" fmla="*/ 82931 h 1161397"/>
              <a:gd name="connsiteX95" fmla="*/ 6702266 w 6884912"/>
              <a:gd name="connsiteY95" fmla="*/ 75470 h 1161397"/>
              <a:gd name="connsiteX96" fmla="*/ 6845802 w 6884912"/>
              <a:gd name="connsiteY96" fmla="*/ 24496 h 1161397"/>
              <a:gd name="connsiteX97" fmla="*/ 6884912 w 6884912"/>
              <a:gd name="connsiteY9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754324 w 6884912"/>
              <a:gd name="connsiteY51" fmla="*/ 424766 h 1161397"/>
              <a:gd name="connsiteX52" fmla="*/ 2848470 w 6884912"/>
              <a:gd name="connsiteY52" fmla="*/ 405966 h 1161397"/>
              <a:gd name="connsiteX53" fmla="*/ 2881772 w 6884912"/>
              <a:gd name="connsiteY53" fmla="*/ 387260 h 1161397"/>
              <a:gd name="connsiteX54" fmla="*/ 2929932 w 6884912"/>
              <a:gd name="connsiteY54" fmla="*/ 368912 h 1161397"/>
              <a:gd name="connsiteX55" fmla="*/ 3013020 w 6884912"/>
              <a:gd name="connsiteY55" fmla="*/ 327578 h 1161397"/>
              <a:gd name="connsiteX56" fmla="*/ 3127968 w 6884912"/>
              <a:gd name="connsiteY56" fmla="*/ 287613 h 1161397"/>
              <a:gd name="connsiteX57" fmla="*/ 3222191 w 6884912"/>
              <a:gd name="connsiteY57" fmla="*/ 307887 h 1161397"/>
              <a:gd name="connsiteX58" fmla="*/ 3227953 w 6884912"/>
              <a:gd name="connsiteY58" fmla="*/ 297650 h 1161397"/>
              <a:gd name="connsiteX59" fmla="*/ 3287859 w 6884912"/>
              <a:gd name="connsiteY59" fmla="*/ 287558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907640 w 6884912"/>
              <a:gd name="connsiteY67" fmla="*/ 207568 h 1161397"/>
              <a:gd name="connsiteX68" fmla="*/ 4013061 w 6884912"/>
              <a:gd name="connsiteY68" fmla="*/ 224874 h 1161397"/>
              <a:gd name="connsiteX69" fmla="*/ 4134285 w 6884912"/>
              <a:gd name="connsiteY69" fmla="*/ 235592 h 1161397"/>
              <a:gd name="connsiteX70" fmla="*/ 4220717 w 6884912"/>
              <a:gd name="connsiteY70" fmla="*/ 192946 h 1161397"/>
              <a:gd name="connsiteX71" fmla="*/ 4228802 w 6884912"/>
              <a:gd name="connsiteY71" fmla="*/ 201468 h 1161397"/>
              <a:gd name="connsiteX72" fmla="*/ 4424852 w 6884912"/>
              <a:gd name="connsiteY72" fmla="*/ 127591 h 1161397"/>
              <a:gd name="connsiteX73" fmla="*/ 4617330 w 6884912"/>
              <a:gd name="connsiteY73" fmla="*/ 111163 h 1161397"/>
              <a:gd name="connsiteX74" fmla="*/ 4730870 w 6884912"/>
              <a:gd name="connsiteY74" fmla="*/ 129432 h 1161397"/>
              <a:gd name="connsiteX75" fmla="*/ 4785037 w 6884912"/>
              <a:gd name="connsiteY75" fmla="*/ 161964 h 1161397"/>
              <a:gd name="connsiteX76" fmla="*/ 4844073 w 6884912"/>
              <a:gd name="connsiteY76" fmla="*/ 161768 h 1161397"/>
              <a:gd name="connsiteX77" fmla="*/ 4856454 w 6884912"/>
              <a:gd name="connsiteY77" fmla="*/ 130488 h 1161397"/>
              <a:gd name="connsiteX78" fmla="*/ 4920038 w 6884912"/>
              <a:gd name="connsiteY78" fmla="*/ 140418 h 1161397"/>
              <a:gd name="connsiteX79" fmla="*/ 5016639 w 6884912"/>
              <a:gd name="connsiteY79" fmla="*/ 158905 h 1161397"/>
              <a:gd name="connsiteX80" fmla="*/ 5072009 w 6884912"/>
              <a:gd name="connsiteY80" fmla="*/ 161502 h 1161397"/>
              <a:gd name="connsiteX81" fmla="*/ 5223626 w 6884912"/>
              <a:gd name="connsiteY81" fmla="*/ 177356 h 1161397"/>
              <a:gd name="connsiteX82" fmla="*/ 5467502 w 6884912"/>
              <a:gd name="connsiteY82" fmla="*/ 250963 h 1161397"/>
              <a:gd name="connsiteX83" fmla="*/ 5592395 w 6884912"/>
              <a:gd name="connsiteY83" fmla="*/ 265434 h 1161397"/>
              <a:gd name="connsiteX84" fmla="*/ 5613532 w 6884912"/>
              <a:gd name="connsiteY84" fmla="*/ 273379 h 1161397"/>
              <a:gd name="connsiteX85" fmla="*/ 5642173 w 6884912"/>
              <a:gd name="connsiteY85" fmla="*/ 266904 h 1161397"/>
              <a:gd name="connsiteX86" fmla="*/ 5756910 w 6884912"/>
              <a:gd name="connsiteY86" fmla="*/ 239211 h 1161397"/>
              <a:gd name="connsiteX87" fmla="*/ 5846667 w 6884912"/>
              <a:gd name="connsiteY87" fmla="*/ 201786 h 1161397"/>
              <a:gd name="connsiteX88" fmla="*/ 6029542 w 6884912"/>
              <a:gd name="connsiteY88" fmla="*/ 210339 h 1161397"/>
              <a:gd name="connsiteX89" fmla="*/ 6290640 w 6884912"/>
              <a:gd name="connsiteY89" fmla="*/ 167441 h 1161397"/>
              <a:gd name="connsiteX90" fmla="*/ 6380420 w 6884912"/>
              <a:gd name="connsiteY90" fmla="*/ 173195 h 1161397"/>
              <a:gd name="connsiteX91" fmla="*/ 6507891 w 6884912"/>
              <a:gd name="connsiteY91" fmla="*/ 118474 h 1161397"/>
              <a:gd name="connsiteX92" fmla="*/ 6571807 w 6884912"/>
              <a:gd name="connsiteY92" fmla="*/ 98636 h 1161397"/>
              <a:gd name="connsiteX93" fmla="*/ 6671880 w 6884912"/>
              <a:gd name="connsiteY93" fmla="*/ 82931 h 1161397"/>
              <a:gd name="connsiteX94" fmla="*/ 6702266 w 6884912"/>
              <a:gd name="connsiteY94" fmla="*/ 75470 h 1161397"/>
              <a:gd name="connsiteX95" fmla="*/ 6845802 w 6884912"/>
              <a:gd name="connsiteY95" fmla="*/ 24496 h 1161397"/>
              <a:gd name="connsiteX96" fmla="*/ 6884912 w 6884912"/>
              <a:gd name="connsiteY9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127968 w 6884912"/>
              <a:gd name="connsiteY55" fmla="*/ 287613 h 1161397"/>
              <a:gd name="connsiteX56" fmla="*/ 3222191 w 6884912"/>
              <a:gd name="connsiteY56" fmla="*/ 307887 h 1161397"/>
              <a:gd name="connsiteX57" fmla="*/ 3227953 w 6884912"/>
              <a:gd name="connsiteY57" fmla="*/ 297650 h 1161397"/>
              <a:gd name="connsiteX58" fmla="*/ 3287859 w 6884912"/>
              <a:gd name="connsiteY58" fmla="*/ 287558 h 1161397"/>
              <a:gd name="connsiteX59" fmla="*/ 3510042 w 6884912"/>
              <a:gd name="connsiteY59" fmla="*/ 311820 h 1161397"/>
              <a:gd name="connsiteX60" fmla="*/ 3626773 w 6884912"/>
              <a:gd name="connsiteY60" fmla="*/ 290452 h 1161397"/>
              <a:gd name="connsiteX61" fmla="*/ 3666217 w 6884912"/>
              <a:gd name="connsiteY61" fmla="*/ 273255 h 1161397"/>
              <a:gd name="connsiteX62" fmla="*/ 3732427 w 6884912"/>
              <a:gd name="connsiteY62" fmla="*/ 245039 h 1161397"/>
              <a:gd name="connsiteX63" fmla="*/ 3777022 w 6884912"/>
              <a:gd name="connsiteY63" fmla="*/ 200276 h 1161397"/>
              <a:gd name="connsiteX64" fmla="*/ 3791246 w 6884912"/>
              <a:gd name="connsiteY64" fmla="*/ 189996 h 1161397"/>
              <a:gd name="connsiteX65" fmla="*/ 3819864 w 6884912"/>
              <a:gd name="connsiteY65" fmla="*/ 194605 h 1161397"/>
              <a:gd name="connsiteX66" fmla="*/ 3907640 w 6884912"/>
              <a:gd name="connsiteY66" fmla="*/ 207568 h 1161397"/>
              <a:gd name="connsiteX67" fmla="*/ 4013061 w 6884912"/>
              <a:gd name="connsiteY67" fmla="*/ 224874 h 1161397"/>
              <a:gd name="connsiteX68" fmla="*/ 4134285 w 6884912"/>
              <a:gd name="connsiteY68" fmla="*/ 235592 h 1161397"/>
              <a:gd name="connsiteX69" fmla="*/ 4220717 w 6884912"/>
              <a:gd name="connsiteY69" fmla="*/ 192946 h 1161397"/>
              <a:gd name="connsiteX70" fmla="*/ 4228802 w 6884912"/>
              <a:gd name="connsiteY70" fmla="*/ 201468 h 1161397"/>
              <a:gd name="connsiteX71" fmla="*/ 4424852 w 6884912"/>
              <a:gd name="connsiteY71" fmla="*/ 127591 h 1161397"/>
              <a:gd name="connsiteX72" fmla="*/ 4617330 w 6884912"/>
              <a:gd name="connsiteY72" fmla="*/ 111163 h 1161397"/>
              <a:gd name="connsiteX73" fmla="*/ 4730870 w 6884912"/>
              <a:gd name="connsiteY73" fmla="*/ 129432 h 1161397"/>
              <a:gd name="connsiteX74" fmla="*/ 4785037 w 6884912"/>
              <a:gd name="connsiteY74" fmla="*/ 161964 h 1161397"/>
              <a:gd name="connsiteX75" fmla="*/ 4844073 w 6884912"/>
              <a:gd name="connsiteY75" fmla="*/ 161768 h 1161397"/>
              <a:gd name="connsiteX76" fmla="*/ 4856454 w 6884912"/>
              <a:gd name="connsiteY76" fmla="*/ 130488 h 1161397"/>
              <a:gd name="connsiteX77" fmla="*/ 4920038 w 6884912"/>
              <a:gd name="connsiteY77" fmla="*/ 140418 h 1161397"/>
              <a:gd name="connsiteX78" fmla="*/ 5016639 w 6884912"/>
              <a:gd name="connsiteY78" fmla="*/ 158905 h 1161397"/>
              <a:gd name="connsiteX79" fmla="*/ 5072009 w 6884912"/>
              <a:gd name="connsiteY79" fmla="*/ 161502 h 1161397"/>
              <a:gd name="connsiteX80" fmla="*/ 5223626 w 6884912"/>
              <a:gd name="connsiteY80" fmla="*/ 177356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6029542 w 6884912"/>
              <a:gd name="connsiteY87" fmla="*/ 210339 h 1161397"/>
              <a:gd name="connsiteX88" fmla="*/ 6290640 w 6884912"/>
              <a:gd name="connsiteY88" fmla="*/ 167441 h 1161397"/>
              <a:gd name="connsiteX89" fmla="*/ 6380420 w 6884912"/>
              <a:gd name="connsiteY89" fmla="*/ 173195 h 1161397"/>
              <a:gd name="connsiteX90" fmla="*/ 6507891 w 6884912"/>
              <a:gd name="connsiteY90" fmla="*/ 118474 h 1161397"/>
              <a:gd name="connsiteX91" fmla="*/ 6571807 w 6884912"/>
              <a:gd name="connsiteY91" fmla="*/ 98636 h 1161397"/>
              <a:gd name="connsiteX92" fmla="*/ 6671880 w 6884912"/>
              <a:gd name="connsiteY92" fmla="*/ 82931 h 1161397"/>
              <a:gd name="connsiteX93" fmla="*/ 6702266 w 6884912"/>
              <a:gd name="connsiteY93" fmla="*/ 75470 h 1161397"/>
              <a:gd name="connsiteX94" fmla="*/ 6845802 w 6884912"/>
              <a:gd name="connsiteY94" fmla="*/ 24496 h 1161397"/>
              <a:gd name="connsiteX95" fmla="*/ 6884912 w 6884912"/>
              <a:gd name="connsiteY9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73197 w 6884912"/>
              <a:gd name="connsiteY12" fmla="*/ 1010060 h 1161397"/>
              <a:gd name="connsiteX13" fmla="*/ 723108 w 6884912"/>
              <a:gd name="connsiteY13" fmla="*/ 980081 h 1161397"/>
              <a:gd name="connsiteX14" fmla="*/ 797699 w 6884912"/>
              <a:gd name="connsiteY14" fmla="*/ 931362 h 1161397"/>
              <a:gd name="connsiteX15" fmla="*/ 843359 w 6884912"/>
              <a:gd name="connsiteY15" fmla="*/ 910894 h 1161397"/>
              <a:gd name="connsiteX16" fmla="*/ 965215 w 6884912"/>
              <a:gd name="connsiteY16" fmla="*/ 846701 h 1161397"/>
              <a:gd name="connsiteX17" fmla="*/ 1085080 w 6884912"/>
              <a:gd name="connsiteY17" fmla="*/ 776086 h 1161397"/>
              <a:gd name="connsiteX18" fmla="*/ 1131224 w 6884912"/>
              <a:gd name="connsiteY18" fmla="*/ 706160 h 1161397"/>
              <a:gd name="connsiteX19" fmla="*/ 1138051 w 6884912"/>
              <a:gd name="connsiteY19" fmla="*/ 702034 h 1161397"/>
              <a:gd name="connsiteX20" fmla="*/ 1158800 w 6884912"/>
              <a:gd name="connsiteY20" fmla="*/ 700004 h 1161397"/>
              <a:gd name="connsiteX21" fmla="*/ 1166947 w 6884912"/>
              <a:gd name="connsiteY21" fmla="*/ 700762 h 1161397"/>
              <a:gd name="connsiteX22" fmla="*/ 1178135 w 6884912"/>
              <a:gd name="connsiteY22" fmla="*/ 698631 h 1161397"/>
              <a:gd name="connsiteX23" fmla="*/ 1178301 w 6884912"/>
              <a:gd name="connsiteY23" fmla="*/ 698094 h 1161397"/>
              <a:gd name="connsiteX24" fmla="*/ 1188995 w 6884912"/>
              <a:gd name="connsiteY24" fmla="*/ 697048 h 1161397"/>
              <a:gd name="connsiteX25" fmla="*/ 1242716 w 6884912"/>
              <a:gd name="connsiteY25" fmla="*/ 698052 h 1161397"/>
              <a:gd name="connsiteX26" fmla="*/ 1299977 w 6884912"/>
              <a:gd name="connsiteY26" fmla="*/ 639196 h 1161397"/>
              <a:gd name="connsiteX27" fmla="*/ 1326190 w 6884912"/>
              <a:gd name="connsiteY27" fmla="*/ 625955 h 1161397"/>
              <a:gd name="connsiteX28" fmla="*/ 1339600 w 6884912"/>
              <a:gd name="connsiteY28" fmla="*/ 616295 h 1161397"/>
              <a:gd name="connsiteX29" fmla="*/ 1340054 w 6884912"/>
              <a:gd name="connsiteY29" fmla="*/ 614022 h 1161397"/>
              <a:gd name="connsiteX30" fmla="*/ 1391606 w 6884912"/>
              <a:gd name="connsiteY30" fmla="*/ 615229 h 1161397"/>
              <a:gd name="connsiteX31" fmla="*/ 1397565 w 6884912"/>
              <a:gd name="connsiteY31" fmla="*/ 611490 h 1161397"/>
              <a:gd name="connsiteX32" fmla="*/ 1432302 w 6884912"/>
              <a:gd name="connsiteY32" fmla="*/ 617267 h 1161397"/>
              <a:gd name="connsiteX33" fmla="*/ 1449644 w 6884912"/>
              <a:gd name="connsiteY33" fmla="*/ 617591 h 1161397"/>
              <a:gd name="connsiteX34" fmla="*/ 1455793 w 6884912"/>
              <a:gd name="connsiteY34" fmla="*/ 623174 h 1161397"/>
              <a:gd name="connsiteX35" fmla="*/ 1480758 w 6884912"/>
              <a:gd name="connsiteY35" fmla="*/ 620863 h 1161397"/>
              <a:gd name="connsiteX36" fmla="*/ 1483154 w 6884912"/>
              <a:gd name="connsiteY36" fmla="*/ 618527 h 1161397"/>
              <a:gd name="connsiteX37" fmla="*/ 1505495 w 6884912"/>
              <a:gd name="connsiteY37" fmla="*/ 624325 h 1161397"/>
              <a:gd name="connsiteX38" fmla="*/ 1592172 w 6884912"/>
              <a:gd name="connsiteY38" fmla="*/ 629819 h 1161397"/>
              <a:gd name="connsiteX39" fmla="*/ 1731986 w 6884912"/>
              <a:gd name="connsiteY39" fmla="*/ 589682 h 1161397"/>
              <a:gd name="connsiteX40" fmla="*/ 1940326 w 6884912"/>
              <a:gd name="connsiteY40" fmla="*/ 582611 h 1161397"/>
              <a:gd name="connsiteX41" fmla="*/ 2066980 w 6884912"/>
              <a:gd name="connsiteY41" fmla="*/ 550413 h 1161397"/>
              <a:gd name="connsiteX42" fmla="*/ 2352236 w 6884912"/>
              <a:gd name="connsiteY42" fmla="*/ 519602 h 1161397"/>
              <a:gd name="connsiteX43" fmla="*/ 2420791 w 6884912"/>
              <a:gd name="connsiteY43" fmla="*/ 492826 h 1161397"/>
              <a:gd name="connsiteX44" fmla="*/ 2489932 w 6884912"/>
              <a:gd name="connsiteY44" fmla="*/ 507864 h 1161397"/>
              <a:gd name="connsiteX45" fmla="*/ 2512917 w 6884912"/>
              <a:gd name="connsiteY45" fmla="*/ 489127 h 1161397"/>
              <a:gd name="connsiteX46" fmla="*/ 2516783 w 6884912"/>
              <a:gd name="connsiteY46" fmla="*/ 485473 h 1161397"/>
              <a:gd name="connsiteX47" fmla="*/ 2534360 w 6884912"/>
              <a:gd name="connsiteY47" fmla="*/ 480064 h 1161397"/>
              <a:gd name="connsiteX48" fmla="*/ 2536691 w 6884912"/>
              <a:gd name="connsiteY48" fmla="*/ 467018 h 1161397"/>
              <a:gd name="connsiteX49" fmla="*/ 2754324 w 6884912"/>
              <a:gd name="connsiteY49" fmla="*/ 424766 h 1161397"/>
              <a:gd name="connsiteX50" fmla="*/ 2848470 w 6884912"/>
              <a:gd name="connsiteY50" fmla="*/ 405966 h 1161397"/>
              <a:gd name="connsiteX51" fmla="*/ 2881772 w 6884912"/>
              <a:gd name="connsiteY51" fmla="*/ 387260 h 1161397"/>
              <a:gd name="connsiteX52" fmla="*/ 2929932 w 6884912"/>
              <a:gd name="connsiteY52" fmla="*/ 368912 h 1161397"/>
              <a:gd name="connsiteX53" fmla="*/ 3013020 w 6884912"/>
              <a:gd name="connsiteY53" fmla="*/ 327578 h 1161397"/>
              <a:gd name="connsiteX54" fmla="*/ 3127968 w 6884912"/>
              <a:gd name="connsiteY54" fmla="*/ 287613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287859 w 6884912"/>
              <a:gd name="connsiteY57" fmla="*/ 287558 h 1161397"/>
              <a:gd name="connsiteX58" fmla="*/ 3510042 w 6884912"/>
              <a:gd name="connsiteY58" fmla="*/ 311820 h 1161397"/>
              <a:gd name="connsiteX59" fmla="*/ 3626773 w 6884912"/>
              <a:gd name="connsiteY59" fmla="*/ 290452 h 1161397"/>
              <a:gd name="connsiteX60" fmla="*/ 3666217 w 6884912"/>
              <a:gd name="connsiteY60" fmla="*/ 273255 h 1161397"/>
              <a:gd name="connsiteX61" fmla="*/ 3732427 w 6884912"/>
              <a:gd name="connsiteY61" fmla="*/ 245039 h 1161397"/>
              <a:gd name="connsiteX62" fmla="*/ 3777022 w 6884912"/>
              <a:gd name="connsiteY62" fmla="*/ 200276 h 1161397"/>
              <a:gd name="connsiteX63" fmla="*/ 3791246 w 6884912"/>
              <a:gd name="connsiteY63" fmla="*/ 189996 h 1161397"/>
              <a:gd name="connsiteX64" fmla="*/ 3819864 w 6884912"/>
              <a:gd name="connsiteY64" fmla="*/ 194605 h 1161397"/>
              <a:gd name="connsiteX65" fmla="*/ 3907640 w 6884912"/>
              <a:gd name="connsiteY65" fmla="*/ 207568 h 1161397"/>
              <a:gd name="connsiteX66" fmla="*/ 4013061 w 6884912"/>
              <a:gd name="connsiteY66" fmla="*/ 224874 h 1161397"/>
              <a:gd name="connsiteX67" fmla="*/ 4134285 w 6884912"/>
              <a:gd name="connsiteY67" fmla="*/ 235592 h 1161397"/>
              <a:gd name="connsiteX68" fmla="*/ 4220717 w 6884912"/>
              <a:gd name="connsiteY68" fmla="*/ 192946 h 1161397"/>
              <a:gd name="connsiteX69" fmla="*/ 4228802 w 6884912"/>
              <a:gd name="connsiteY69" fmla="*/ 201468 h 1161397"/>
              <a:gd name="connsiteX70" fmla="*/ 4424852 w 6884912"/>
              <a:gd name="connsiteY70" fmla="*/ 127591 h 1161397"/>
              <a:gd name="connsiteX71" fmla="*/ 4617330 w 6884912"/>
              <a:gd name="connsiteY71" fmla="*/ 111163 h 1161397"/>
              <a:gd name="connsiteX72" fmla="*/ 4730870 w 6884912"/>
              <a:gd name="connsiteY72" fmla="*/ 129432 h 1161397"/>
              <a:gd name="connsiteX73" fmla="*/ 4785037 w 6884912"/>
              <a:gd name="connsiteY73" fmla="*/ 161964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467502 w 6884912"/>
              <a:gd name="connsiteY80" fmla="*/ 250963 h 1161397"/>
              <a:gd name="connsiteX81" fmla="*/ 5592395 w 6884912"/>
              <a:gd name="connsiteY81" fmla="*/ 265434 h 1161397"/>
              <a:gd name="connsiteX82" fmla="*/ 5613532 w 6884912"/>
              <a:gd name="connsiteY82" fmla="*/ 273379 h 1161397"/>
              <a:gd name="connsiteX83" fmla="*/ 5642173 w 6884912"/>
              <a:gd name="connsiteY83" fmla="*/ 266904 h 1161397"/>
              <a:gd name="connsiteX84" fmla="*/ 5756910 w 6884912"/>
              <a:gd name="connsiteY84" fmla="*/ 239211 h 1161397"/>
              <a:gd name="connsiteX85" fmla="*/ 5846667 w 6884912"/>
              <a:gd name="connsiteY85" fmla="*/ 201786 h 1161397"/>
              <a:gd name="connsiteX86" fmla="*/ 6029542 w 6884912"/>
              <a:gd name="connsiteY86" fmla="*/ 210339 h 1161397"/>
              <a:gd name="connsiteX87" fmla="*/ 6290640 w 6884912"/>
              <a:gd name="connsiteY87" fmla="*/ 167441 h 1161397"/>
              <a:gd name="connsiteX88" fmla="*/ 6380420 w 6884912"/>
              <a:gd name="connsiteY88" fmla="*/ 173195 h 1161397"/>
              <a:gd name="connsiteX89" fmla="*/ 6507891 w 6884912"/>
              <a:gd name="connsiteY89" fmla="*/ 118474 h 1161397"/>
              <a:gd name="connsiteX90" fmla="*/ 6571807 w 6884912"/>
              <a:gd name="connsiteY90" fmla="*/ 98636 h 1161397"/>
              <a:gd name="connsiteX91" fmla="*/ 6671880 w 6884912"/>
              <a:gd name="connsiteY91" fmla="*/ 82931 h 1161397"/>
              <a:gd name="connsiteX92" fmla="*/ 6702266 w 6884912"/>
              <a:gd name="connsiteY92" fmla="*/ 75470 h 1161397"/>
              <a:gd name="connsiteX93" fmla="*/ 6845802 w 6884912"/>
              <a:gd name="connsiteY93" fmla="*/ 24496 h 1161397"/>
              <a:gd name="connsiteX94" fmla="*/ 6884912 w 6884912"/>
              <a:gd name="connsiteY9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78946 w 6884912"/>
              <a:gd name="connsiteY7" fmla="*/ 1106011 h 1161397"/>
              <a:gd name="connsiteX8" fmla="*/ 512111 w 6884912"/>
              <a:gd name="connsiteY8" fmla="*/ 1085599 h 1161397"/>
              <a:gd name="connsiteX9" fmla="*/ 567875 w 6884912"/>
              <a:gd name="connsiteY9" fmla="*/ 1051976 h 1161397"/>
              <a:gd name="connsiteX10" fmla="*/ 601644 w 6884912"/>
              <a:gd name="connsiteY10" fmla="*/ 1003997 h 1161397"/>
              <a:gd name="connsiteX11" fmla="*/ 673197 w 6884912"/>
              <a:gd name="connsiteY11" fmla="*/ 1010060 h 1161397"/>
              <a:gd name="connsiteX12" fmla="*/ 723108 w 6884912"/>
              <a:gd name="connsiteY12" fmla="*/ 980081 h 1161397"/>
              <a:gd name="connsiteX13" fmla="*/ 797699 w 6884912"/>
              <a:gd name="connsiteY13" fmla="*/ 931362 h 1161397"/>
              <a:gd name="connsiteX14" fmla="*/ 843359 w 6884912"/>
              <a:gd name="connsiteY14" fmla="*/ 910894 h 1161397"/>
              <a:gd name="connsiteX15" fmla="*/ 965215 w 6884912"/>
              <a:gd name="connsiteY15" fmla="*/ 846701 h 1161397"/>
              <a:gd name="connsiteX16" fmla="*/ 1085080 w 6884912"/>
              <a:gd name="connsiteY16" fmla="*/ 776086 h 1161397"/>
              <a:gd name="connsiteX17" fmla="*/ 1131224 w 6884912"/>
              <a:gd name="connsiteY17" fmla="*/ 706160 h 1161397"/>
              <a:gd name="connsiteX18" fmla="*/ 1138051 w 6884912"/>
              <a:gd name="connsiteY18" fmla="*/ 702034 h 1161397"/>
              <a:gd name="connsiteX19" fmla="*/ 1158800 w 6884912"/>
              <a:gd name="connsiteY19" fmla="*/ 700004 h 1161397"/>
              <a:gd name="connsiteX20" fmla="*/ 1166947 w 6884912"/>
              <a:gd name="connsiteY20" fmla="*/ 700762 h 1161397"/>
              <a:gd name="connsiteX21" fmla="*/ 1178135 w 6884912"/>
              <a:gd name="connsiteY21" fmla="*/ 698631 h 1161397"/>
              <a:gd name="connsiteX22" fmla="*/ 1178301 w 6884912"/>
              <a:gd name="connsiteY22" fmla="*/ 698094 h 1161397"/>
              <a:gd name="connsiteX23" fmla="*/ 1188995 w 6884912"/>
              <a:gd name="connsiteY23" fmla="*/ 697048 h 1161397"/>
              <a:gd name="connsiteX24" fmla="*/ 1242716 w 6884912"/>
              <a:gd name="connsiteY24" fmla="*/ 698052 h 1161397"/>
              <a:gd name="connsiteX25" fmla="*/ 1299977 w 6884912"/>
              <a:gd name="connsiteY25" fmla="*/ 639196 h 1161397"/>
              <a:gd name="connsiteX26" fmla="*/ 1326190 w 6884912"/>
              <a:gd name="connsiteY26" fmla="*/ 625955 h 1161397"/>
              <a:gd name="connsiteX27" fmla="*/ 1339600 w 6884912"/>
              <a:gd name="connsiteY27" fmla="*/ 616295 h 1161397"/>
              <a:gd name="connsiteX28" fmla="*/ 1340054 w 6884912"/>
              <a:gd name="connsiteY28" fmla="*/ 614022 h 1161397"/>
              <a:gd name="connsiteX29" fmla="*/ 1391606 w 6884912"/>
              <a:gd name="connsiteY29" fmla="*/ 615229 h 1161397"/>
              <a:gd name="connsiteX30" fmla="*/ 1397565 w 6884912"/>
              <a:gd name="connsiteY30" fmla="*/ 611490 h 1161397"/>
              <a:gd name="connsiteX31" fmla="*/ 1432302 w 6884912"/>
              <a:gd name="connsiteY31" fmla="*/ 617267 h 1161397"/>
              <a:gd name="connsiteX32" fmla="*/ 1449644 w 6884912"/>
              <a:gd name="connsiteY32" fmla="*/ 617591 h 1161397"/>
              <a:gd name="connsiteX33" fmla="*/ 1455793 w 6884912"/>
              <a:gd name="connsiteY33" fmla="*/ 623174 h 1161397"/>
              <a:gd name="connsiteX34" fmla="*/ 1480758 w 6884912"/>
              <a:gd name="connsiteY34" fmla="*/ 620863 h 1161397"/>
              <a:gd name="connsiteX35" fmla="*/ 1483154 w 6884912"/>
              <a:gd name="connsiteY35" fmla="*/ 618527 h 1161397"/>
              <a:gd name="connsiteX36" fmla="*/ 1505495 w 6884912"/>
              <a:gd name="connsiteY36" fmla="*/ 624325 h 1161397"/>
              <a:gd name="connsiteX37" fmla="*/ 1592172 w 6884912"/>
              <a:gd name="connsiteY37" fmla="*/ 629819 h 1161397"/>
              <a:gd name="connsiteX38" fmla="*/ 1731986 w 6884912"/>
              <a:gd name="connsiteY38" fmla="*/ 589682 h 1161397"/>
              <a:gd name="connsiteX39" fmla="*/ 1940326 w 6884912"/>
              <a:gd name="connsiteY39" fmla="*/ 582611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127968 w 6884912"/>
              <a:gd name="connsiteY53" fmla="*/ 287613 h 1161397"/>
              <a:gd name="connsiteX54" fmla="*/ 3222191 w 6884912"/>
              <a:gd name="connsiteY54" fmla="*/ 307887 h 1161397"/>
              <a:gd name="connsiteX55" fmla="*/ 3227953 w 6884912"/>
              <a:gd name="connsiteY55" fmla="*/ 297650 h 1161397"/>
              <a:gd name="connsiteX56" fmla="*/ 3287859 w 6884912"/>
              <a:gd name="connsiteY56" fmla="*/ 287558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907640 w 6884912"/>
              <a:gd name="connsiteY64" fmla="*/ 207568 h 1161397"/>
              <a:gd name="connsiteX65" fmla="*/ 4013061 w 6884912"/>
              <a:gd name="connsiteY65" fmla="*/ 224874 h 1161397"/>
              <a:gd name="connsiteX66" fmla="*/ 4134285 w 6884912"/>
              <a:gd name="connsiteY66" fmla="*/ 235592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424852 w 6884912"/>
              <a:gd name="connsiteY69" fmla="*/ 127591 h 1161397"/>
              <a:gd name="connsiteX70" fmla="*/ 4617330 w 6884912"/>
              <a:gd name="connsiteY70" fmla="*/ 111163 h 1161397"/>
              <a:gd name="connsiteX71" fmla="*/ 4730870 w 6884912"/>
              <a:gd name="connsiteY71" fmla="*/ 129432 h 1161397"/>
              <a:gd name="connsiteX72" fmla="*/ 4785037 w 6884912"/>
              <a:gd name="connsiteY72" fmla="*/ 161964 h 1161397"/>
              <a:gd name="connsiteX73" fmla="*/ 4844073 w 6884912"/>
              <a:gd name="connsiteY73" fmla="*/ 161768 h 1161397"/>
              <a:gd name="connsiteX74" fmla="*/ 4856454 w 6884912"/>
              <a:gd name="connsiteY74" fmla="*/ 130488 h 1161397"/>
              <a:gd name="connsiteX75" fmla="*/ 4920038 w 6884912"/>
              <a:gd name="connsiteY75" fmla="*/ 140418 h 1161397"/>
              <a:gd name="connsiteX76" fmla="*/ 5016639 w 6884912"/>
              <a:gd name="connsiteY76" fmla="*/ 158905 h 1161397"/>
              <a:gd name="connsiteX77" fmla="*/ 5072009 w 6884912"/>
              <a:gd name="connsiteY77" fmla="*/ 161502 h 1161397"/>
              <a:gd name="connsiteX78" fmla="*/ 5223626 w 6884912"/>
              <a:gd name="connsiteY78" fmla="*/ 177356 h 1161397"/>
              <a:gd name="connsiteX79" fmla="*/ 5467502 w 6884912"/>
              <a:gd name="connsiteY79" fmla="*/ 250963 h 1161397"/>
              <a:gd name="connsiteX80" fmla="*/ 5592395 w 6884912"/>
              <a:gd name="connsiteY80" fmla="*/ 265434 h 1161397"/>
              <a:gd name="connsiteX81" fmla="*/ 5613532 w 6884912"/>
              <a:gd name="connsiteY81" fmla="*/ 273379 h 1161397"/>
              <a:gd name="connsiteX82" fmla="*/ 5642173 w 6884912"/>
              <a:gd name="connsiteY82" fmla="*/ 266904 h 1161397"/>
              <a:gd name="connsiteX83" fmla="*/ 5756910 w 6884912"/>
              <a:gd name="connsiteY83" fmla="*/ 239211 h 1161397"/>
              <a:gd name="connsiteX84" fmla="*/ 5846667 w 6884912"/>
              <a:gd name="connsiteY84" fmla="*/ 201786 h 1161397"/>
              <a:gd name="connsiteX85" fmla="*/ 6029542 w 6884912"/>
              <a:gd name="connsiteY85" fmla="*/ 210339 h 1161397"/>
              <a:gd name="connsiteX86" fmla="*/ 6290640 w 6884912"/>
              <a:gd name="connsiteY86" fmla="*/ 167441 h 1161397"/>
              <a:gd name="connsiteX87" fmla="*/ 6380420 w 6884912"/>
              <a:gd name="connsiteY87" fmla="*/ 173195 h 1161397"/>
              <a:gd name="connsiteX88" fmla="*/ 6507891 w 6884912"/>
              <a:gd name="connsiteY88" fmla="*/ 118474 h 1161397"/>
              <a:gd name="connsiteX89" fmla="*/ 6571807 w 6884912"/>
              <a:gd name="connsiteY89" fmla="*/ 98636 h 1161397"/>
              <a:gd name="connsiteX90" fmla="*/ 6671880 w 6884912"/>
              <a:gd name="connsiteY90" fmla="*/ 82931 h 1161397"/>
              <a:gd name="connsiteX91" fmla="*/ 6702266 w 6884912"/>
              <a:gd name="connsiteY91" fmla="*/ 75470 h 1161397"/>
              <a:gd name="connsiteX92" fmla="*/ 6845802 w 6884912"/>
              <a:gd name="connsiteY92" fmla="*/ 24496 h 1161397"/>
              <a:gd name="connsiteX93" fmla="*/ 6884912 w 6884912"/>
              <a:gd name="connsiteY9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78946 w 6884912"/>
              <a:gd name="connsiteY7" fmla="*/ 1106011 h 1161397"/>
              <a:gd name="connsiteX8" fmla="*/ 567875 w 6884912"/>
              <a:gd name="connsiteY8" fmla="*/ 1051976 h 1161397"/>
              <a:gd name="connsiteX9" fmla="*/ 601644 w 6884912"/>
              <a:gd name="connsiteY9" fmla="*/ 1003997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92172 w 6884912"/>
              <a:gd name="connsiteY36" fmla="*/ 629819 h 1161397"/>
              <a:gd name="connsiteX37" fmla="*/ 1731986 w 6884912"/>
              <a:gd name="connsiteY37" fmla="*/ 589682 h 1161397"/>
              <a:gd name="connsiteX38" fmla="*/ 1940326 w 6884912"/>
              <a:gd name="connsiteY38" fmla="*/ 582611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754324 w 6884912"/>
              <a:gd name="connsiteY47" fmla="*/ 424766 h 1161397"/>
              <a:gd name="connsiteX48" fmla="*/ 2848470 w 6884912"/>
              <a:gd name="connsiteY48" fmla="*/ 405966 h 1161397"/>
              <a:gd name="connsiteX49" fmla="*/ 2881772 w 6884912"/>
              <a:gd name="connsiteY49" fmla="*/ 387260 h 1161397"/>
              <a:gd name="connsiteX50" fmla="*/ 2929932 w 6884912"/>
              <a:gd name="connsiteY50" fmla="*/ 368912 h 1161397"/>
              <a:gd name="connsiteX51" fmla="*/ 3013020 w 6884912"/>
              <a:gd name="connsiteY51" fmla="*/ 327578 h 1161397"/>
              <a:gd name="connsiteX52" fmla="*/ 3127968 w 6884912"/>
              <a:gd name="connsiteY52" fmla="*/ 287613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287859 w 6884912"/>
              <a:gd name="connsiteY55" fmla="*/ 287558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907640 w 6884912"/>
              <a:gd name="connsiteY63" fmla="*/ 207568 h 1161397"/>
              <a:gd name="connsiteX64" fmla="*/ 4013061 w 6884912"/>
              <a:gd name="connsiteY64" fmla="*/ 224874 h 1161397"/>
              <a:gd name="connsiteX65" fmla="*/ 4134285 w 6884912"/>
              <a:gd name="connsiteY65" fmla="*/ 235592 h 1161397"/>
              <a:gd name="connsiteX66" fmla="*/ 4220717 w 6884912"/>
              <a:gd name="connsiteY66" fmla="*/ 192946 h 1161397"/>
              <a:gd name="connsiteX67" fmla="*/ 4228802 w 6884912"/>
              <a:gd name="connsiteY67" fmla="*/ 201468 h 1161397"/>
              <a:gd name="connsiteX68" fmla="*/ 4424852 w 6884912"/>
              <a:gd name="connsiteY68" fmla="*/ 127591 h 1161397"/>
              <a:gd name="connsiteX69" fmla="*/ 4617330 w 6884912"/>
              <a:gd name="connsiteY69" fmla="*/ 111163 h 1161397"/>
              <a:gd name="connsiteX70" fmla="*/ 4730870 w 6884912"/>
              <a:gd name="connsiteY70" fmla="*/ 129432 h 1161397"/>
              <a:gd name="connsiteX71" fmla="*/ 4785037 w 6884912"/>
              <a:gd name="connsiteY71" fmla="*/ 161964 h 1161397"/>
              <a:gd name="connsiteX72" fmla="*/ 4844073 w 6884912"/>
              <a:gd name="connsiteY72" fmla="*/ 161768 h 1161397"/>
              <a:gd name="connsiteX73" fmla="*/ 4856454 w 6884912"/>
              <a:gd name="connsiteY73" fmla="*/ 130488 h 1161397"/>
              <a:gd name="connsiteX74" fmla="*/ 4920038 w 6884912"/>
              <a:gd name="connsiteY74" fmla="*/ 140418 h 1161397"/>
              <a:gd name="connsiteX75" fmla="*/ 5016639 w 6884912"/>
              <a:gd name="connsiteY75" fmla="*/ 158905 h 1161397"/>
              <a:gd name="connsiteX76" fmla="*/ 5072009 w 6884912"/>
              <a:gd name="connsiteY76" fmla="*/ 161502 h 1161397"/>
              <a:gd name="connsiteX77" fmla="*/ 5223626 w 6884912"/>
              <a:gd name="connsiteY77" fmla="*/ 177356 h 1161397"/>
              <a:gd name="connsiteX78" fmla="*/ 5467502 w 6884912"/>
              <a:gd name="connsiteY78" fmla="*/ 250963 h 1161397"/>
              <a:gd name="connsiteX79" fmla="*/ 5592395 w 6884912"/>
              <a:gd name="connsiteY79" fmla="*/ 265434 h 1161397"/>
              <a:gd name="connsiteX80" fmla="*/ 5613532 w 6884912"/>
              <a:gd name="connsiteY80" fmla="*/ 273379 h 1161397"/>
              <a:gd name="connsiteX81" fmla="*/ 5642173 w 6884912"/>
              <a:gd name="connsiteY81" fmla="*/ 266904 h 1161397"/>
              <a:gd name="connsiteX82" fmla="*/ 5756910 w 6884912"/>
              <a:gd name="connsiteY82" fmla="*/ 239211 h 1161397"/>
              <a:gd name="connsiteX83" fmla="*/ 5846667 w 6884912"/>
              <a:gd name="connsiteY83" fmla="*/ 201786 h 1161397"/>
              <a:gd name="connsiteX84" fmla="*/ 6029542 w 6884912"/>
              <a:gd name="connsiteY84" fmla="*/ 210339 h 1161397"/>
              <a:gd name="connsiteX85" fmla="*/ 6290640 w 6884912"/>
              <a:gd name="connsiteY85" fmla="*/ 167441 h 1161397"/>
              <a:gd name="connsiteX86" fmla="*/ 6380420 w 6884912"/>
              <a:gd name="connsiteY86" fmla="*/ 173195 h 1161397"/>
              <a:gd name="connsiteX87" fmla="*/ 6507891 w 6884912"/>
              <a:gd name="connsiteY87" fmla="*/ 118474 h 1161397"/>
              <a:gd name="connsiteX88" fmla="*/ 6571807 w 6884912"/>
              <a:gd name="connsiteY88" fmla="*/ 98636 h 1161397"/>
              <a:gd name="connsiteX89" fmla="*/ 6671880 w 6884912"/>
              <a:gd name="connsiteY89" fmla="*/ 82931 h 1161397"/>
              <a:gd name="connsiteX90" fmla="*/ 6702266 w 6884912"/>
              <a:gd name="connsiteY90" fmla="*/ 75470 h 1161397"/>
              <a:gd name="connsiteX91" fmla="*/ 6845802 w 6884912"/>
              <a:gd name="connsiteY91" fmla="*/ 24496 h 1161397"/>
              <a:gd name="connsiteX92" fmla="*/ 6884912 w 6884912"/>
              <a:gd name="connsiteY9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67875 w 6884912"/>
              <a:gd name="connsiteY8" fmla="*/ 1051976 h 1161397"/>
              <a:gd name="connsiteX9" fmla="*/ 601644 w 6884912"/>
              <a:gd name="connsiteY9" fmla="*/ 1003997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92172 w 6884912"/>
              <a:gd name="connsiteY36" fmla="*/ 629819 h 1161397"/>
              <a:gd name="connsiteX37" fmla="*/ 1731986 w 6884912"/>
              <a:gd name="connsiteY37" fmla="*/ 589682 h 1161397"/>
              <a:gd name="connsiteX38" fmla="*/ 1940326 w 6884912"/>
              <a:gd name="connsiteY38" fmla="*/ 582611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754324 w 6884912"/>
              <a:gd name="connsiteY47" fmla="*/ 424766 h 1161397"/>
              <a:gd name="connsiteX48" fmla="*/ 2848470 w 6884912"/>
              <a:gd name="connsiteY48" fmla="*/ 405966 h 1161397"/>
              <a:gd name="connsiteX49" fmla="*/ 2881772 w 6884912"/>
              <a:gd name="connsiteY49" fmla="*/ 387260 h 1161397"/>
              <a:gd name="connsiteX50" fmla="*/ 2929932 w 6884912"/>
              <a:gd name="connsiteY50" fmla="*/ 368912 h 1161397"/>
              <a:gd name="connsiteX51" fmla="*/ 3013020 w 6884912"/>
              <a:gd name="connsiteY51" fmla="*/ 327578 h 1161397"/>
              <a:gd name="connsiteX52" fmla="*/ 3127968 w 6884912"/>
              <a:gd name="connsiteY52" fmla="*/ 287613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287859 w 6884912"/>
              <a:gd name="connsiteY55" fmla="*/ 287558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907640 w 6884912"/>
              <a:gd name="connsiteY63" fmla="*/ 207568 h 1161397"/>
              <a:gd name="connsiteX64" fmla="*/ 4013061 w 6884912"/>
              <a:gd name="connsiteY64" fmla="*/ 224874 h 1161397"/>
              <a:gd name="connsiteX65" fmla="*/ 4134285 w 6884912"/>
              <a:gd name="connsiteY65" fmla="*/ 235592 h 1161397"/>
              <a:gd name="connsiteX66" fmla="*/ 4220717 w 6884912"/>
              <a:gd name="connsiteY66" fmla="*/ 192946 h 1161397"/>
              <a:gd name="connsiteX67" fmla="*/ 4228802 w 6884912"/>
              <a:gd name="connsiteY67" fmla="*/ 201468 h 1161397"/>
              <a:gd name="connsiteX68" fmla="*/ 4424852 w 6884912"/>
              <a:gd name="connsiteY68" fmla="*/ 127591 h 1161397"/>
              <a:gd name="connsiteX69" fmla="*/ 4617330 w 6884912"/>
              <a:gd name="connsiteY69" fmla="*/ 111163 h 1161397"/>
              <a:gd name="connsiteX70" fmla="*/ 4730870 w 6884912"/>
              <a:gd name="connsiteY70" fmla="*/ 129432 h 1161397"/>
              <a:gd name="connsiteX71" fmla="*/ 4785037 w 6884912"/>
              <a:gd name="connsiteY71" fmla="*/ 161964 h 1161397"/>
              <a:gd name="connsiteX72" fmla="*/ 4844073 w 6884912"/>
              <a:gd name="connsiteY72" fmla="*/ 161768 h 1161397"/>
              <a:gd name="connsiteX73" fmla="*/ 4856454 w 6884912"/>
              <a:gd name="connsiteY73" fmla="*/ 130488 h 1161397"/>
              <a:gd name="connsiteX74" fmla="*/ 4920038 w 6884912"/>
              <a:gd name="connsiteY74" fmla="*/ 140418 h 1161397"/>
              <a:gd name="connsiteX75" fmla="*/ 5016639 w 6884912"/>
              <a:gd name="connsiteY75" fmla="*/ 158905 h 1161397"/>
              <a:gd name="connsiteX76" fmla="*/ 5072009 w 6884912"/>
              <a:gd name="connsiteY76" fmla="*/ 161502 h 1161397"/>
              <a:gd name="connsiteX77" fmla="*/ 5223626 w 6884912"/>
              <a:gd name="connsiteY77" fmla="*/ 177356 h 1161397"/>
              <a:gd name="connsiteX78" fmla="*/ 5467502 w 6884912"/>
              <a:gd name="connsiteY78" fmla="*/ 250963 h 1161397"/>
              <a:gd name="connsiteX79" fmla="*/ 5592395 w 6884912"/>
              <a:gd name="connsiteY79" fmla="*/ 265434 h 1161397"/>
              <a:gd name="connsiteX80" fmla="*/ 5613532 w 6884912"/>
              <a:gd name="connsiteY80" fmla="*/ 273379 h 1161397"/>
              <a:gd name="connsiteX81" fmla="*/ 5642173 w 6884912"/>
              <a:gd name="connsiteY81" fmla="*/ 266904 h 1161397"/>
              <a:gd name="connsiteX82" fmla="*/ 5756910 w 6884912"/>
              <a:gd name="connsiteY82" fmla="*/ 239211 h 1161397"/>
              <a:gd name="connsiteX83" fmla="*/ 5846667 w 6884912"/>
              <a:gd name="connsiteY83" fmla="*/ 201786 h 1161397"/>
              <a:gd name="connsiteX84" fmla="*/ 6029542 w 6884912"/>
              <a:gd name="connsiteY84" fmla="*/ 210339 h 1161397"/>
              <a:gd name="connsiteX85" fmla="*/ 6290640 w 6884912"/>
              <a:gd name="connsiteY85" fmla="*/ 167441 h 1161397"/>
              <a:gd name="connsiteX86" fmla="*/ 6380420 w 6884912"/>
              <a:gd name="connsiteY86" fmla="*/ 173195 h 1161397"/>
              <a:gd name="connsiteX87" fmla="*/ 6507891 w 6884912"/>
              <a:gd name="connsiteY87" fmla="*/ 118474 h 1161397"/>
              <a:gd name="connsiteX88" fmla="*/ 6571807 w 6884912"/>
              <a:gd name="connsiteY88" fmla="*/ 98636 h 1161397"/>
              <a:gd name="connsiteX89" fmla="*/ 6671880 w 6884912"/>
              <a:gd name="connsiteY89" fmla="*/ 82931 h 1161397"/>
              <a:gd name="connsiteX90" fmla="*/ 6702266 w 6884912"/>
              <a:gd name="connsiteY90" fmla="*/ 75470 h 1161397"/>
              <a:gd name="connsiteX91" fmla="*/ 6845802 w 6884912"/>
              <a:gd name="connsiteY91" fmla="*/ 24496 h 1161397"/>
              <a:gd name="connsiteX92" fmla="*/ 6884912 w 6884912"/>
              <a:gd name="connsiteY9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601644 w 6884912"/>
              <a:gd name="connsiteY8" fmla="*/ 1003997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92172 w 6884912"/>
              <a:gd name="connsiteY35" fmla="*/ 629819 h 1161397"/>
              <a:gd name="connsiteX36" fmla="*/ 1731986 w 6884912"/>
              <a:gd name="connsiteY36" fmla="*/ 589682 h 1161397"/>
              <a:gd name="connsiteX37" fmla="*/ 1940326 w 6884912"/>
              <a:gd name="connsiteY37" fmla="*/ 582611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754324 w 6884912"/>
              <a:gd name="connsiteY46" fmla="*/ 424766 h 1161397"/>
              <a:gd name="connsiteX47" fmla="*/ 2848470 w 6884912"/>
              <a:gd name="connsiteY47" fmla="*/ 405966 h 1161397"/>
              <a:gd name="connsiteX48" fmla="*/ 2881772 w 6884912"/>
              <a:gd name="connsiteY48" fmla="*/ 387260 h 1161397"/>
              <a:gd name="connsiteX49" fmla="*/ 2929932 w 6884912"/>
              <a:gd name="connsiteY49" fmla="*/ 368912 h 1161397"/>
              <a:gd name="connsiteX50" fmla="*/ 3013020 w 6884912"/>
              <a:gd name="connsiteY50" fmla="*/ 327578 h 1161397"/>
              <a:gd name="connsiteX51" fmla="*/ 3127968 w 6884912"/>
              <a:gd name="connsiteY51" fmla="*/ 287613 h 1161397"/>
              <a:gd name="connsiteX52" fmla="*/ 3222191 w 6884912"/>
              <a:gd name="connsiteY52" fmla="*/ 307887 h 1161397"/>
              <a:gd name="connsiteX53" fmla="*/ 3227953 w 6884912"/>
              <a:gd name="connsiteY53" fmla="*/ 297650 h 1161397"/>
              <a:gd name="connsiteX54" fmla="*/ 3287859 w 6884912"/>
              <a:gd name="connsiteY54" fmla="*/ 287558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907640 w 6884912"/>
              <a:gd name="connsiteY62" fmla="*/ 207568 h 1161397"/>
              <a:gd name="connsiteX63" fmla="*/ 4013061 w 6884912"/>
              <a:gd name="connsiteY63" fmla="*/ 224874 h 1161397"/>
              <a:gd name="connsiteX64" fmla="*/ 4134285 w 6884912"/>
              <a:gd name="connsiteY64" fmla="*/ 235592 h 1161397"/>
              <a:gd name="connsiteX65" fmla="*/ 4220717 w 6884912"/>
              <a:gd name="connsiteY65" fmla="*/ 192946 h 1161397"/>
              <a:gd name="connsiteX66" fmla="*/ 4228802 w 6884912"/>
              <a:gd name="connsiteY66" fmla="*/ 201468 h 1161397"/>
              <a:gd name="connsiteX67" fmla="*/ 4424852 w 6884912"/>
              <a:gd name="connsiteY67" fmla="*/ 127591 h 1161397"/>
              <a:gd name="connsiteX68" fmla="*/ 4617330 w 6884912"/>
              <a:gd name="connsiteY68" fmla="*/ 111163 h 1161397"/>
              <a:gd name="connsiteX69" fmla="*/ 4730870 w 6884912"/>
              <a:gd name="connsiteY69" fmla="*/ 129432 h 1161397"/>
              <a:gd name="connsiteX70" fmla="*/ 4785037 w 6884912"/>
              <a:gd name="connsiteY70" fmla="*/ 161964 h 1161397"/>
              <a:gd name="connsiteX71" fmla="*/ 4844073 w 6884912"/>
              <a:gd name="connsiteY71" fmla="*/ 161768 h 1161397"/>
              <a:gd name="connsiteX72" fmla="*/ 4856454 w 6884912"/>
              <a:gd name="connsiteY72" fmla="*/ 130488 h 1161397"/>
              <a:gd name="connsiteX73" fmla="*/ 4920038 w 6884912"/>
              <a:gd name="connsiteY73" fmla="*/ 140418 h 1161397"/>
              <a:gd name="connsiteX74" fmla="*/ 5016639 w 6884912"/>
              <a:gd name="connsiteY74" fmla="*/ 158905 h 1161397"/>
              <a:gd name="connsiteX75" fmla="*/ 5072009 w 6884912"/>
              <a:gd name="connsiteY75" fmla="*/ 161502 h 1161397"/>
              <a:gd name="connsiteX76" fmla="*/ 5223626 w 6884912"/>
              <a:gd name="connsiteY76" fmla="*/ 177356 h 1161397"/>
              <a:gd name="connsiteX77" fmla="*/ 5467502 w 6884912"/>
              <a:gd name="connsiteY77" fmla="*/ 250963 h 1161397"/>
              <a:gd name="connsiteX78" fmla="*/ 5592395 w 6884912"/>
              <a:gd name="connsiteY78" fmla="*/ 265434 h 1161397"/>
              <a:gd name="connsiteX79" fmla="*/ 5613532 w 6884912"/>
              <a:gd name="connsiteY79" fmla="*/ 273379 h 1161397"/>
              <a:gd name="connsiteX80" fmla="*/ 5642173 w 6884912"/>
              <a:gd name="connsiteY80" fmla="*/ 266904 h 1161397"/>
              <a:gd name="connsiteX81" fmla="*/ 5756910 w 6884912"/>
              <a:gd name="connsiteY81" fmla="*/ 239211 h 1161397"/>
              <a:gd name="connsiteX82" fmla="*/ 5846667 w 6884912"/>
              <a:gd name="connsiteY82" fmla="*/ 201786 h 1161397"/>
              <a:gd name="connsiteX83" fmla="*/ 6029542 w 6884912"/>
              <a:gd name="connsiteY83" fmla="*/ 210339 h 1161397"/>
              <a:gd name="connsiteX84" fmla="*/ 6290640 w 6884912"/>
              <a:gd name="connsiteY84" fmla="*/ 167441 h 1161397"/>
              <a:gd name="connsiteX85" fmla="*/ 6380420 w 6884912"/>
              <a:gd name="connsiteY85" fmla="*/ 173195 h 1161397"/>
              <a:gd name="connsiteX86" fmla="*/ 6507891 w 6884912"/>
              <a:gd name="connsiteY86" fmla="*/ 118474 h 1161397"/>
              <a:gd name="connsiteX87" fmla="*/ 6571807 w 6884912"/>
              <a:gd name="connsiteY87" fmla="*/ 98636 h 1161397"/>
              <a:gd name="connsiteX88" fmla="*/ 6671880 w 6884912"/>
              <a:gd name="connsiteY88" fmla="*/ 82931 h 1161397"/>
              <a:gd name="connsiteX89" fmla="*/ 6702266 w 6884912"/>
              <a:gd name="connsiteY89" fmla="*/ 75470 h 1161397"/>
              <a:gd name="connsiteX90" fmla="*/ 6845802 w 6884912"/>
              <a:gd name="connsiteY90" fmla="*/ 24496 h 1161397"/>
              <a:gd name="connsiteX91" fmla="*/ 6884912 w 6884912"/>
              <a:gd name="connsiteY9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92172 w 6884912"/>
              <a:gd name="connsiteY35" fmla="*/ 629819 h 1161397"/>
              <a:gd name="connsiteX36" fmla="*/ 1731986 w 6884912"/>
              <a:gd name="connsiteY36" fmla="*/ 589682 h 1161397"/>
              <a:gd name="connsiteX37" fmla="*/ 1940326 w 6884912"/>
              <a:gd name="connsiteY37" fmla="*/ 582611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754324 w 6884912"/>
              <a:gd name="connsiteY46" fmla="*/ 424766 h 1161397"/>
              <a:gd name="connsiteX47" fmla="*/ 2848470 w 6884912"/>
              <a:gd name="connsiteY47" fmla="*/ 405966 h 1161397"/>
              <a:gd name="connsiteX48" fmla="*/ 2881772 w 6884912"/>
              <a:gd name="connsiteY48" fmla="*/ 387260 h 1161397"/>
              <a:gd name="connsiteX49" fmla="*/ 2929932 w 6884912"/>
              <a:gd name="connsiteY49" fmla="*/ 368912 h 1161397"/>
              <a:gd name="connsiteX50" fmla="*/ 3013020 w 6884912"/>
              <a:gd name="connsiteY50" fmla="*/ 327578 h 1161397"/>
              <a:gd name="connsiteX51" fmla="*/ 3127968 w 6884912"/>
              <a:gd name="connsiteY51" fmla="*/ 287613 h 1161397"/>
              <a:gd name="connsiteX52" fmla="*/ 3222191 w 6884912"/>
              <a:gd name="connsiteY52" fmla="*/ 307887 h 1161397"/>
              <a:gd name="connsiteX53" fmla="*/ 3227953 w 6884912"/>
              <a:gd name="connsiteY53" fmla="*/ 297650 h 1161397"/>
              <a:gd name="connsiteX54" fmla="*/ 3287859 w 6884912"/>
              <a:gd name="connsiteY54" fmla="*/ 287558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907640 w 6884912"/>
              <a:gd name="connsiteY62" fmla="*/ 207568 h 1161397"/>
              <a:gd name="connsiteX63" fmla="*/ 4013061 w 6884912"/>
              <a:gd name="connsiteY63" fmla="*/ 224874 h 1161397"/>
              <a:gd name="connsiteX64" fmla="*/ 4134285 w 6884912"/>
              <a:gd name="connsiteY64" fmla="*/ 235592 h 1161397"/>
              <a:gd name="connsiteX65" fmla="*/ 4220717 w 6884912"/>
              <a:gd name="connsiteY65" fmla="*/ 192946 h 1161397"/>
              <a:gd name="connsiteX66" fmla="*/ 4228802 w 6884912"/>
              <a:gd name="connsiteY66" fmla="*/ 201468 h 1161397"/>
              <a:gd name="connsiteX67" fmla="*/ 4424852 w 6884912"/>
              <a:gd name="connsiteY67" fmla="*/ 127591 h 1161397"/>
              <a:gd name="connsiteX68" fmla="*/ 4617330 w 6884912"/>
              <a:gd name="connsiteY68" fmla="*/ 111163 h 1161397"/>
              <a:gd name="connsiteX69" fmla="*/ 4730870 w 6884912"/>
              <a:gd name="connsiteY69" fmla="*/ 129432 h 1161397"/>
              <a:gd name="connsiteX70" fmla="*/ 4785037 w 6884912"/>
              <a:gd name="connsiteY70" fmla="*/ 161964 h 1161397"/>
              <a:gd name="connsiteX71" fmla="*/ 4844073 w 6884912"/>
              <a:gd name="connsiteY71" fmla="*/ 161768 h 1161397"/>
              <a:gd name="connsiteX72" fmla="*/ 4856454 w 6884912"/>
              <a:gd name="connsiteY72" fmla="*/ 130488 h 1161397"/>
              <a:gd name="connsiteX73" fmla="*/ 4920038 w 6884912"/>
              <a:gd name="connsiteY73" fmla="*/ 140418 h 1161397"/>
              <a:gd name="connsiteX74" fmla="*/ 5016639 w 6884912"/>
              <a:gd name="connsiteY74" fmla="*/ 158905 h 1161397"/>
              <a:gd name="connsiteX75" fmla="*/ 5072009 w 6884912"/>
              <a:gd name="connsiteY75" fmla="*/ 161502 h 1161397"/>
              <a:gd name="connsiteX76" fmla="*/ 5223626 w 6884912"/>
              <a:gd name="connsiteY76" fmla="*/ 177356 h 1161397"/>
              <a:gd name="connsiteX77" fmla="*/ 5467502 w 6884912"/>
              <a:gd name="connsiteY77" fmla="*/ 250963 h 1161397"/>
              <a:gd name="connsiteX78" fmla="*/ 5592395 w 6884912"/>
              <a:gd name="connsiteY78" fmla="*/ 265434 h 1161397"/>
              <a:gd name="connsiteX79" fmla="*/ 5613532 w 6884912"/>
              <a:gd name="connsiteY79" fmla="*/ 273379 h 1161397"/>
              <a:gd name="connsiteX80" fmla="*/ 5642173 w 6884912"/>
              <a:gd name="connsiteY80" fmla="*/ 266904 h 1161397"/>
              <a:gd name="connsiteX81" fmla="*/ 5756910 w 6884912"/>
              <a:gd name="connsiteY81" fmla="*/ 239211 h 1161397"/>
              <a:gd name="connsiteX82" fmla="*/ 5846667 w 6884912"/>
              <a:gd name="connsiteY82" fmla="*/ 201786 h 1161397"/>
              <a:gd name="connsiteX83" fmla="*/ 6029542 w 6884912"/>
              <a:gd name="connsiteY83" fmla="*/ 210339 h 1161397"/>
              <a:gd name="connsiteX84" fmla="*/ 6290640 w 6884912"/>
              <a:gd name="connsiteY84" fmla="*/ 167441 h 1161397"/>
              <a:gd name="connsiteX85" fmla="*/ 6380420 w 6884912"/>
              <a:gd name="connsiteY85" fmla="*/ 173195 h 1161397"/>
              <a:gd name="connsiteX86" fmla="*/ 6507891 w 6884912"/>
              <a:gd name="connsiteY86" fmla="*/ 118474 h 1161397"/>
              <a:gd name="connsiteX87" fmla="*/ 6571807 w 6884912"/>
              <a:gd name="connsiteY87" fmla="*/ 98636 h 1161397"/>
              <a:gd name="connsiteX88" fmla="*/ 6671880 w 6884912"/>
              <a:gd name="connsiteY88" fmla="*/ 82931 h 1161397"/>
              <a:gd name="connsiteX89" fmla="*/ 6702266 w 6884912"/>
              <a:gd name="connsiteY89" fmla="*/ 75470 h 1161397"/>
              <a:gd name="connsiteX90" fmla="*/ 6845802 w 6884912"/>
              <a:gd name="connsiteY90" fmla="*/ 24496 h 1161397"/>
              <a:gd name="connsiteX91" fmla="*/ 6884912 w 6884912"/>
              <a:gd name="connsiteY9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92172 w 6884912"/>
              <a:gd name="connsiteY34" fmla="*/ 629819 h 1161397"/>
              <a:gd name="connsiteX35" fmla="*/ 1731986 w 6884912"/>
              <a:gd name="connsiteY35" fmla="*/ 589682 h 1161397"/>
              <a:gd name="connsiteX36" fmla="*/ 1940326 w 6884912"/>
              <a:gd name="connsiteY36" fmla="*/ 582611 h 1161397"/>
              <a:gd name="connsiteX37" fmla="*/ 2066980 w 6884912"/>
              <a:gd name="connsiteY37" fmla="*/ 550413 h 1161397"/>
              <a:gd name="connsiteX38" fmla="*/ 2352236 w 6884912"/>
              <a:gd name="connsiteY38" fmla="*/ 519602 h 1161397"/>
              <a:gd name="connsiteX39" fmla="*/ 2420791 w 6884912"/>
              <a:gd name="connsiteY39" fmla="*/ 492826 h 1161397"/>
              <a:gd name="connsiteX40" fmla="*/ 2489932 w 6884912"/>
              <a:gd name="connsiteY40" fmla="*/ 507864 h 1161397"/>
              <a:gd name="connsiteX41" fmla="*/ 2512917 w 6884912"/>
              <a:gd name="connsiteY41" fmla="*/ 489127 h 1161397"/>
              <a:gd name="connsiteX42" fmla="*/ 2516783 w 6884912"/>
              <a:gd name="connsiteY42" fmla="*/ 485473 h 1161397"/>
              <a:gd name="connsiteX43" fmla="*/ 2534360 w 6884912"/>
              <a:gd name="connsiteY43" fmla="*/ 480064 h 1161397"/>
              <a:gd name="connsiteX44" fmla="*/ 2536691 w 6884912"/>
              <a:gd name="connsiteY44" fmla="*/ 467018 h 1161397"/>
              <a:gd name="connsiteX45" fmla="*/ 2754324 w 6884912"/>
              <a:gd name="connsiteY45" fmla="*/ 424766 h 1161397"/>
              <a:gd name="connsiteX46" fmla="*/ 2848470 w 6884912"/>
              <a:gd name="connsiteY46" fmla="*/ 405966 h 1161397"/>
              <a:gd name="connsiteX47" fmla="*/ 2881772 w 6884912"/>
              <a:gd name="connsiteY47" fmla="*/ 387260 h 1161397"/>
              <a:gd name="connsiteX48" fmla="*/ 2929932 w 6884912"/>
              <a:gd name="connsiteY48" fmla="*/ 368912 h 1161397"/>
              <a:gd name="connsiteX49" fmla="*/ 3013020 w 6884912"/>
              <a:gd name="connsiteY49" fmla="*/ 327578 h 1161397"/>
              <a:gd name="connsiteX50" fmla="*/ 3127968 w 6884912"/>
              <a:gd name="connsiteY50" fmla="*/ 287613 h 1161397"/>
              <a:gd name="connsiteX51" fmla="*/ 3222191 w 6884912"/>
              <a:gd name="connsiteY51" fmla="*/ 307887 h 1161397"/>
              <a:gd name="connsiteX52" fmla="*/ 3227953 w 6884912"/>
              <a:gd name="connsiteY52" fmla="*/ 297650 h 1161397"/>
              <a:gd name="connsiteX53" fmla="*/ 3287859 w 6884912"/>
              <a:gd name="connsiteY53" fmla="*/ 287558 h 1161397"/>
              <a:gd name="connsiteX54" fmla="*/ 3510042 w 6884912"/>
              <a:gd name="connsiteY54" fmla="*/ 311820 h 1161397"/>
              <a:gd name="connsiteX55" fmla="*/ 3626773 w 6884912"/>
              <a:gd name="connsiteY55" fmla="*/ 290452 h 1161397"/>
              <a:gd name="connsiteX56" fmla="*/ 3666217 w 6884912"/>
              <a:gd name="connsiteY56" fmla="*/ 273255 h 1161397"/>
              <a:gd name="connsiteX57" fmla="*/ 3732427 w 6884912"/>
              <a:gd name="connsiteY57" fmla="*/ 245039 h 1161397"/>
              <a:gd name="connsiteX58" fmla="*/ 3777022 w 6884912"/>
              <a:gd name="connsiteY58" fmla="*/ 200276 h 1161397"/>
              <a:gd name="connsiteX59" fmla="*/ 3791246 w 6884912"/>
              <a:gd name="connsiteY59" fmla="*/ 189996 h 1161397"/>
              <a:gd name="connsiteX60" fmla="*/ 3819864 w 6884912"/>
              <a:gd name="connsiteY60" fmla="*/ 194605 h 1161397"/>
              <a:gd name="connsiteX61" fmla="*/ 3907640 w 6884912"/>
              <a:gd name="connsiteY61" fmla="*/ 207568 h 1161397"/>
              <a:gd name="connsiteX62" fmla="*/ 4013061 w 6884912"/>
              <a:gd name="connsiteY62" fmla="*/ 224874 h 1161397"/>
              <a:gd name="connsiteX63" fmla="*/ 4134285 w 6884912"/>
              <a:gd name="connsiteY63" fmla="*/ 235592 h 1161397"/>
              <a:gd name="connsiteX64" fmla="*/ 4220717 w 6884912"/>
              <a:gd name="connsiteY64" fmla="*/ 192946 h 1161397"/>
              <a:gd name="connsiteX65" fmla="*/ 4228802 w 6884912"/>
              <a:gd name="connsiteY65" fmla="*/ 201468 h 1161397"/>
              <a:gd name="connsiteX66" fmla="*/ 4424852 w 6884912"/>
              <a:gd name="connsiteY66" fmla="*/ 127591 h 1161397"/>
              <a:gd name="connsiteX67" fmla="*/ 4617330 w 6884912"/>
              <a:gd name="connsiteY67" fmla="*/ 111163 h 1161397"/>
              <a:gd name="connsiteX68" fmla="*/ 4730870 w 6884912"/>
              <a:gd name="connsiteY68" fmla="*/ 129432 h 1161397"/>
              <a:gd name="connsiteX69" fmla="*/ 4785037 w 6884912"/>
              <a:gd name="connsiteY69" fmla="*/ 161964 h 1161397"/>
              <a:gd name="connsiteX70" fmla="*/ 4844073 w 6884912"/>
              <a:gd name="connsiteY70" fmla="*/ 161768 h 1161397"/>
              <a:gd name="connsiteX71" fmla="*/ 4856454 w 6884912"/>
              <a:gd name="connsiteY71" fmla="*/ 130488 h 1161397"/>
              <a:gd name="connsiteX72" fmla="*/ 4920038 w 6884912"/>
              <a:gd name="connsiteY72" fmla="*/ 140418 h 1161397"/>
              <a:gd name="connsiteX73" fmla="*/ 5016639 w 6884912"/>
              <a:gd name="connsiteY73" fmla="*/ 158905 h 1161397"/>
              <a:gd name="connsiteX74" fmla="*/ 5072009 w 6884912"/>
              <a:gd name="connsiteY74" fmla="*/ 161502 h 1161397"/>
              <a:gd name="connsiteX75" fmla="*/ 5223626 w 6884912"/>
              <a:gd name="connsiteY75" fmla="*/ 177356 h 1161397"/>
              <a:gd name="connsiteX76" fmla="*/ 5467502 w 6884912"/>
              <a:gd name="connsiteY76" fmla="*/ 250963 h 1161397"/>
              <a:gd name="connsiteX77" fmla="*/ 5592395 w 6884912"/>
              <a:gd name="connsiteY77" fmla="*/ 265434 h 1161397"/>
              <a:gd name="connsiteX78" fmla="*/ 5613532 w 6884912"/>
              <a:gd name="connsiteY78" fmla="*/ 273379 h 1161397"/>
              <a:gd name="connsiteX79" fmla="*/ 5642173 w 6884912"/>
              <a:gd name="connsiteY79" fmla="*/ 266904 h 1161397"/>
              <a:gd name="connsiteX80" fmla="*/ 5756910 w 6884912"/>
              <a:gd name="connsiteY80" fmla="*/ 239211 h 1161397"/>
              <a:gd name="connsiteX81" fmla="*/ 5846667 w 6884912"/>
              <a:gd name="connsiteY81" fmla="*/ 201786 h 1161397"/>
              <a:gd name="connsiteX82" fmla="*/ 6029542 w 6884912"/>
              <a:gd name="connsiteY82" fmla="*/ 210339 h 1161397"/>
              <a:gd name="connsiteX83" fmla="*/ 6290640 w 6884912"/>
              <a:gd name="connsiteY83" fmla="*/ 167441 h 1161397"/>
              <a:gd name="connsiteX84" fmla="*/ 6380420 w 6884912"/>
              <a:gd name="connsiteY84" fmla="*/ 173195 h 1161397"/>
              <a:gd name="connsiteX85" fmla="*/ 6507891 w 6884912"/>
              <a:gd name="connsiteY85" fmla="*/ 118474 h 1161397"/>
              <a:gd name="connsiteX86" fmla="*/ 6571807 w 6884912"/>
              <a:gd name="connsiteY86" fmla="*/ 98636 h 1161397"/>
              <a:gd name="connsiteX87" fmla="*/ 6671880 w 6884912"/>
              <a:gd name="connsiteY87" fmla="*/ 82931 h 1161397"/>
              <a:gd name="connsiteX88" fmla="*/ 6702266 w 6884912"/>
              <a:gd name="connsiteY88" fmla="*/ 75470 h 1161397"/>
              <a:gd name="connsiteX89" fmla="*/ 6845802 w 6884912"/>
              <a:gd name="connsiteY89" fmla="*/ 24496 h 1161397"/>
              <a:gd name="connsiteX90" fmla="*/ 6884912 w 6884912"/>
              <a:gd name="connsiteY9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88995 w 6884912"/>
              <a:gd name="connsiteY19" fmla="*/ 697048 h 1161397"/>
              <a:gd name="connsiteX20" fmla="*/ 1242716 w 6884912"/>
              <a:gd name="connsiteY20" fmla="*/ 698052 h 1161397"/>
              <a:gd name="connsiteX21" fmla="*/ 1299977 w 6884912"/>
              <a:gd name="connsiteY21" fmla="*/ 639196 h 1161397"/>
              <a:gd name="connsiteX22" fmla="*/ 1326190 w 6884912"/>
              <a:gd name="connsiteY22" fmla="*/ 625955 h 1161397"/>
              <a:gd name="connsiteX23" fmla="*/ 1339600 w 6884912"/>
              <a:gd name="connsiteY23" fmla="*/ 616295 h 1161397"/>
              <a:gd name="connsiteX24" fmla="*/ 1340054 w 6884912"/>
              <a:gd name="connsiteY24" fmla="*/ 614022 h 1161397"/>
              <a:gd name="connsiteX25" fmla="*/ 1391606 w 6884912"/>
              <a:gd name="connsiteY25" fmla="*/ 615229 h 1161397"/>
              <a:gd name="connsiteX26" fmla="*/ 1397565 w 6884912"/>
              <a:gd name="connsiteY26" fmla="*/ 611490 h 1161397"/>
              <a:gd name="connsiteX27" fmla="*/ 1432302 w 6884912"/>
              <a:gd name="connsiteY27" fmla="*/ 617267 h 1161397"/>
              <a:gd name="connsiteX28" fmla="*/ 1449644 w 6884912"/>
              <a:gd name="connsiteY28" fmla="*/ 617591 h 1161397"/>
              <a:gd name="connsiteX29" fmla="*/ 1455793 w 6884912"/>
              <a:gd name="connsiteY29" fmla="*/ 623174 h 1161397"/>
              <a:gd name="connsiteX30" fmla="*/ 1480758 w 6884912"/>
              <a:gd name="connsiteY30" fmla="*/ 620863 h 1161397"/>
              <a:gd name="connsiteX31" fmla="*/ 1483154 w 6884912"/>
              <a:gd name="connsiteY31" fmla="*/ 618527 h 1161397"/>
              <a:gd name="connsiteX32" fmla="*/ 1505495 w 6884912"/>
              <a:gd name="connsiteY32" fmla="*/ 624325 h 1161397"/>
              <a:gd name="connsiteX33" fmla="*/ 1592172 w 6884912"/>
              <a:gd name="connsiteY33" fmla="*/ 629819 h 1161397"/>
              <a:gd name="connsiteX34" fmla="*/ 1731986 w 6884912"/>
              <a:gd name="connsiteY34" fmla="*/ 589682 h 1161397"/>
              <a:gd name="connsiteX35" fmla="*/ 1940326 w 6884912"/>
              <a:gd name="connsiteY35" fmla="*/ 582611 h 1161397"/>
              <a:gd name="connsiteX36" fmla="*/ 2066980 w 6884912"/>
              <a:gd name="connsiteY36" fmla="*/ 550413 h 1161397"/>
              <a:gd name="connsiteX37" fmla="*/ 2352236 w 6884912"/>
              <a:gd name="connsiteY37" fmla="*/ 519602 h 1161397"/>
              <a:gd name="connsiteX38" fmla="*/ 2420791 w 6884912"/>
              <a:gd name="connsiteY38" fmla="*/ 492826 h 1161397"/>
              <a:gd name="connsiteX39" fmla="*/ 2489932 w 6884912"/>
              <a:gd name="connsiteY39" fmla="*/ 507864 h 1161397"/>
              <a:gd name="connsiteX40" fmla="*/ 2512917 w 6884912"/>
              <a:gd name="connsiteY40" fmla="*/ 489127 h 1161397"/>
              <a:gd name="connsiteX41" fmla="*/ 2516783 w 6884912"/>
              <a:gd name="connsiteY41" fmla="*/ 485473 h 1161397"/>
              <a:gd name="connsiteX42" fmla="*/ 2534360 w 6884912"/>
              <a:gd name="connsiteY42" fmla="*/ 480064 h 1161397"/>
              <a:gd name="connsiteX43" fmla="*/ 2536691 w 6884912"/>
              <a:gd name="connsiteY43" fmla="*/ 467018 h 1161397"/>
              <a:gd name="connsiteX44" fmla="*/ 2754324 w 6884912"/>
              <a:gd name="connsiteY44" fmla="*/ 424766 h 1161397"/>
              <a:gd name="connsiteX45" fmla="*/ 2848470 w 6884912"/>
              <a:gd name="connsiteY45" fmla="*/ 405966 h 1161397"/>
              <a:gd name="connsiteX46" fmla="*/ 2881772 w 6884912"/>
              <a:gd name="connsiteY46" fmla="*/ 387260 h 1161397"/>
              <a:gd name="connsiteX47" fmla="*/ 2929932 w 6884912"/>
              <a:gd name="connsiteY47" fmla="*/ 368912 h 1161397"/>
              <a:gd name="connsiteX48" fmla="*/ 3013020 w 6884912"/>
              <a:gd name="connsiteY48" fmla="*/ 327578 h 1161397"/>
              <a:gd name="connsiteX49" fmla="*/ 3127968 w 6884912"/>
              <a:gd name="connsiteY49" fmla="*/ 287613 h 1161397"/>
              <a:gd name="connsiteX50" fmla="*/ 3222191 w 6884912"/>
              <a:gd name="connsiteY50" fmla="*/ 307887 h 1161397"/>
              <a:gd name="connsiteX51" fmla="*/ 3227953 w 6884912"/>
              <a:gd name="connsiteY51" fmla="*/ 297650 h 1161397"/>
              <a:gd name="connsiteX52" fmla="*/ 3287859 w 6884912"/>
              <a:gd name="connsiteY52" fmla="*/ 287558 h 1161397"/>
              <a:gd name="connsiteX53" fmla="*/ 3510042 w 6884912"/>
              <a:gd name="connsiteY53" fmla="*/ 311820 h 1161397"/>
              <a:gd name="connsiteX54" fmla="*/ 3626773 w 6884912"/>
              <a:gd name="connsiteY54" fmla="*/ 290452 h 1161397"/>
              <a:gd name="connsiteX55" fmla="*/ 3666217 w 6884912"/>
              <a:gd name="connsiteY55" fmla="*/ 273255 h 1161397"/>
              <a:gd name="connsiteX56" fmla="*/ 3732427 w 6884912"/>
              <a:gd name="connsiteY56" fmla="*/ 245039 h 1161397"/>
              <a:gd name="connsiteX57" fmla="*/ 3777022 w 6884912"/>
              <a:gd name="connsiteY57" fmla="*/ 200276 h 1161397"/>
              <a:gd name="connsiteX58" fmla="*/ 3791246 w 6884912"/>
              <a:gd name="connsiteY58" fmla="*/ 189996 h 1161397"/>
              <a:gd name="connsiteX59" fmla="*/ 3819864 w 6884912"/>
              <a:gd name="connsiteY59" fmla="*/ 194605 h 1161397"/>
              <a:gd name="connsiteX60" fmla="*/ 3907640 w 6884912"/>
              <a:gd name="connsiteY60" fmla="*/ 207568 h 1161397"/>
              <a:gd name="connsiteX61" fmla="*/ 4013061 w 6884912"/>
              <a:gd name="connsiteY61" fmla="*/ 224874 h 1161397"/>
              <a:gd name="connsiteX62" fmla="*/ 4134285 w 6884912"/>
              <a:gd name="connsiteY62" fmla="*/ 235592 h 1161397"/>
              <a:gd name="connsiteX63" fmla="*/ 4220717 w 6884912"/>
              <a:gd name="connsiteY63" fmla="*/ 192946 h 1161397"/>
              <a:gd name="connsiteX64" fmla="*/ 4228802 w 6884912"/>
              <a:gd name="connsiteY64" fmla="*/ 201468 h 1161397"/>
              <a:gd name="connsiteX65" fmla="*/ 4424852 w 6884912"/>
              <a:gd name="connsiteY65" fmla="*/ 127591 h 1161397"/>
              <a:gd name="connsiteX66" fmla="*/ 4617330 w 6884912"/>
              <a:gd name="connsiteY66" fmla="*/ 111163 h 1161397"/>
              <a:gd name="connsiteX67" fmla="*/ 4730870 w 6884912"/>
              <a:gd name="connsiteY67" fmla="*/ 129432 h 1161397"/>
              <a:gd name="connsiteX68" fmla="*/ 4785037 w 6884912"/>
              <a:gd name="connsiteY68" fmla="*/ 161964 h 1161397"/>
              <a:gd name="connsiteX69" fmla="*/ 4844073 w 6884912"/>
              <a:gd name="connsiteY69" fmla="*/ 161768 h 1161397"/>
              <a:gd name="connsiteX70" fmla="*/ 4856454 w 6884912"/>
              <a:gd name="connsiteY70" fmla="*/ 130488 h 1161397"/>
              <a:gd name="connsiteX71" fmla="*/ 4920038 w 6884912"/>
              <a:gd name="connsiteY71" fmla="*/ 140418 h 1161397"/>
              <a:gd name="connsiteX72" fmla="*/ 5016639 w 6884912"/>
              <a:gd name="connsiteY72" fmla="*/ 158905 h 1161397"/>
              <a:gd name="connsiteX73" fmla="*/ 5072009 w 6884912"/>
              <a:gd name="connsiteY73" fmla="*/ 161502 h 1161397"/>
              <a:gd name="connsiteX74" fmla="*/ 5223626 w 6884912"/>
              <a:gd name="connsiteY74" fmla="*/ 177356 h 1161397"/>
              <a:gd name="connsiteX75" fmla="*/ 5467502 w 6884912"/>
              <a:gd name="connsiteY75" fmla="*/ 250963 h 1161397"/>
              <a:gd name="connsiteX76" fmla="*/ 5592395 w 6884912"/>
              <a:gd name="connsiteY76" fmla="*/ 265434 h 1161397"/>
              <a:gd name="connsiteX77" fmla="*/ 5613532 w 6884912"/>
              <a:gd name="connsiteY77" fmla="*/ 273379 h 1161397"/>
              <a:gd name="connsiteX78" fmla="*/ 5642173 w 6884912"/>
              <a:gd name="connsiteY78" fmla="*/ 266904 h 1161397"/>
              <a:gd name="connsiteX79" fmla="*/ 5756910 w 6884912"/>
              <a:gd name="connsiteY79" fmla="*/ 239211 h 1161397"/>
              <a:gd name="connsiteX80" fmla="*/ 5846667 w 6884912"/>
              <a:gd name="connsiteY80" fmla="*/ 201786 h 1161397"/>
              <a:gd name="connsiteX81" fmla="*/ 6029542 w 6884912"/>
              <a:gd name="connsiteY81" fmla="*/ 210339 h 1161397"/>
              <a:gd name="connsiteX82" fmla="*/ 6290640 w 6884912"/>
              <a:gd name="connsiteY82" fmla="*/ 167441 h 1161397"/>
              <a:gd name="connsiteX83" fmla="*/ 6380420 w 6884912"/>
              <a:gd name="connsiteY83" fmla="*/ 173195 h 1161397"/>
              <a:gd name="connsiteX84" fmla="*/ 6507891 w 6884912"/>
              <a:gd name="connsiteY84" fmla="*/ 118474 h 1161397"/>
              <a:gd name="connsiteX85" fmla="*/ 6571807 w 6884912"/>
              <a:gd name="connsiteY85" fmla="*/ 98636 h 1161397"/>
              <a:gd name="connsiteX86" fmla="*/ 6671880 w 6884912"/>
              <a:gd name="connsiteY86" fmla="*/ 82931 h 1161397"/>
              <a:gd name="connsiteX87" fmla="*/ 6702266 w 6884912"/>
              <a:gd name="connsiteY87" fmla="*/ 75470 h 1161397"/>
              <a:gd name="connsiteX88" fmla="*/ 6845802 w 6884912"/>
              <a:gd name="connsiteY88" fmla="*/ 24496 h 1161397"/>
              <a:gd name="connsiteX89" fmla="*/ 6884912 w 6884912"/>
              <a:gd name="connsiteY8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88995 w 6884912"/>
              <a:gd name="connsiteY19" fmla="*/ 697048 h 1161397"/>
              <a:gd name="connsiteX20" fmla="*/ 1299977 w 6884912"/>
              <a:gd name="connsiteY20" fmla="*/ 639196 h 1161397"/>
              <a:gd name="connsiteX21" fmla="*/ 1326190 w 6884912"/>
              <a:gd name="connsiteY21" fmla="*/ 625955 h 1161397"/>
              <a:gd name="connsiteX22" fmla="*/ 1339600 w 6884912"/>
              <a:gd name="connsiteY22" fmla="*/ 616295 h 1161397"/>
              <a:gd name="connsiteX23" fmla="*/ 1340054 w 6884912"/>
              <a:gd name="connsiteY23" fmla="*/ 614022 h 1161397"/>
              <a:gd name="connsiteX24" fmla="*/ 1391606 w 6884912"/>
              <a:gd name="connsiteY24" fmla="*/ 615229 h 1161397"/>
              <a:gd name="connsiteX25" fmla="*/ 1397565 w 6884912"/>
              <a:gd name="connsiteY25" fmla="*/ 611490 h 1161397"/>
              <a:gd name="connsiteX26" fmla="*/ 1432302 w 6884912"/>
              <a:gd name="connsiteY26" fmla="*/ 617267 h 1161397"/>
              <a:gd name="connsiteX27" fmla="*/ 1449644 w 6884912"/>
              <a:gd name="connsiteY27" fmla="*/ 617591 h 1161397"/>
              <a:gd name="connsiteX28" fmla="*/ 1455793 w 6884912"/>
              <a:gd name="connsiteY28" fmla="*/ 623174 h 1161397"/>
              <a:gd name="connsiteX29" fmla="*/ 1480758 w 6884912"/>
              <a:gd name="connsiteY29" fmla="*/ 620863 h 1161397"/>
              <a:gd name="connsiteX30" fmla="*/ 1483154 w 6884912"/>
              <a:gd name="connsiteY30" fmla="*/ 618527 h 1161397"/>
              <a:gd name="connsiteX31" fmla="*/ 1505495 w 6884912"/>
              <a:gd name="connsiteY31" fmla="*/ 624325 h 1161397"/>
              <a:gd name="connsiteX32" fmla="*/ 1592172 w 6884912"/>
              <a:gd name="connsiteY32" fmla="*/ 629819 h 1161397"/>
              <a:gd name="connsiteX33" fmla="*/ 1731986 w 6884912"/>
              <a:gd name="connsiteY33" fmla="*/ 589682 h 1161397"/>
              <a:gd name="connsiteX34" fmla="*/ 1940326 w 6884912"/>
              <a:gd name="connsiteY34" fmla="*/ 582611 h 1161397"/>
              <a:gd name="connsiteX35" fmla="*/ 2066980 w 6884912"/>
              <a:gd name="connsiteY35" fmla="*/ 550413 h 1161397"/>
              <a:gd name="connsiteX36" fmla="*/ 2352236 w 6884912"/>
              <a:gd name="connsiteY36" fmla="*/ 519602 h 1161397"/>
              <a:gd name="connsiteX37" fmla="*/ 2420791 w 6884912"/>
              <a:gd name="connsiteY37" fmla="*/ 492826 h 1161397"/>
              <a:gd name="connsiteX38" fmla="*/ 2489932 w 6884912"/>
              <a:gd name="connsiteY38" fmla="*/ 507864 h 1161397"/>
              <a:gd name="connsiteX39" fmla="*/ 2512917 w 6884912"/>
              <a:gd name="connsiteY39" fmla="*/ 489127 h 1161397"/>
              <a:gd name="connsiteX40" fmla="*/ 2516783 w 6884912"/>
              <a:gd name="connsiteY40" fmla="*/ 485473 h 1161397"/>
              <a:gd name="connsiteX41" fmla="*/ 2534360 w 6884912"/>
              <a:gd name="connsiteY41" fmla="*/ 480064 h 1161397"/>
              <a:gd name="connsiteX42" fmla="*/ 2536691 w 6884912"/>
              <a:gd name="connsiteY42" fmla="*/ 467018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127968 w 6884912"/>
              <a:gd name="connsiteY48" fmla="*/ 287613 h 1161397"/>
              <a:gd name="connsiteX49" fmla="*/ 3222191 w 6884912"/>
              <a:gd name="connsiteY49" fmla="*/ 307887 h 1161397"/>
              <a:gd name="connsiteX50" fmla="*/ 3227953 w 6884912"/>
              <a:gd name="connsiteY50" fmla="*/ 297650 h 1161397"/>
              <a:gd name="connsiteX51" fmla="*/ 3287859 w 6884912"/>
              <a:gd name="connsiteY51" fmla="*/ 287558 h 1161397"/>
              <a:gd name="connsiteX52" fmla="*/ 3510042 w 6884912"/>
              <a:gd name="connsiteY52" fmla="*/ 311820 h 1161397"/>
              <a:gd name="connsiteX53" fmla="*/ 3626773 w 6884912"/>
              <a:gd name="connsiteY53" fmla="*/ 290452 h 1161397"/>
              <a:gd name="connsiteX54" fmla="*/ 3666217 w 6884912"/>
              <a:gd name="connsiteY54" fmla="*/ 273255 h 1161397"/>
              <a:gd name="connsiteX55" fmla="*/ 3732427 w 6884912"/>
              <a:gd name="connsiteY55" fmla="*/ 245039 h 1161397"/>
              <a:gd name="connsiteX56" fmla="*/ 3777022 w 6884912"/>
              <a:gd name="connsiteY56" fmla="*/ 200276 h 1161397"/>
              <a:gd name="connsiteX57" fmla="*/ 3791246 w 6884912"/>
              <a:gd name="connsiteY57" fmla="*/ 189996 h 1161397"/>
              <a:gd name="connsiteX58" fmla="*/ 3819864 w 6884912"/>
              <a:gd name="connsiteY58" fmla="*/ 194605 h 1161397"/>
              <a:gd name="connsiteX59" fmla="*/ 3907640 w 6884912"/>
              <a:gd name="connsiteY59" fmla="*/ 207568 h 1161397"/>
              <a:gd name="connsiteX60" fmla="*/ 4013061 w 6884912"/>
              <a:gd name="connsiteY60" fmla="*/ 224874 h 1161397"/>
              <a:gd name="connsiteX61" fmla="*/ 4134285 w 6884912"/>
              <a:gd name="connsiteY61" fmla="*/ 235592 h 1161397"/>
              <a:gd name="connsiteX62" fmla="*/ 4220717 w 6884912"/>
              <a:gd name="connsiteY62" fmla="*/ 192946 h 1161397"/>
              <a:gd name="connsiteX63" fmla="*/ 4228802 w 6884912"/>
              <a:gd name="connsiteY63" fmla="*/ 201468 h 1161397"/>
              <a:gd name="connsiteX64" fmla="*/ 4424852 w 6884912"/>
              <a:gd name="connsiteY64" fmla="*/ 127591 h 1161397"/>
              <a:gd name="connsiteX65" fmla="*/ 4617330 w 6884912"/>
              <a:gd name="connsiteY65" fmla="*/ 111163 h 1161397"/>
              <a:gd name="connsiteX66" fmla="*/ 4730870 w 6884912"/>
              <a:gd name="connsiteY66" fmla="*/ 129432 h 1161397"/>
              <a:gd name="connsiteX67" fmla="*/ 4785037 w 6884912"/>
              <a:gd name="connsiteY67" fmla="*/ 161964 h 1161397"/>
              <a:gd name="connsiteX68" fmla="*/ 4844073 w 6884912"/>
              <a:gd name="connsiteY68" fmla="*/ 161768 h 1161397"/>
              <a:gd name="connsiteX69" fmla="*/ 4856454 w 6884912"/>
              <a:gd name="connsiteY69" fmla="*/ 130488 h 1161397"/>
              <a:gd name="connsiteX70" fmla="*/ 4920038 w 6884912"/>
              <a:gd name="connsiteY70" fmla="*/ 140418 h 1161397"/>
              <a:gd name="connsiteX71" fmla="*/ 5016639 w 6884912"/>
              <a:gd name="connsiteY71" fmla="*/ 158905 h 1161397"/>
              <a:gd name="connsiteX72" fmla="*/ 5072009 w 6884912"/>
              <a:gd name="connsiteY72" fmla="*/ 161502 h 1161397"/>
              <a:gd name="connsiteX73" fmla="*/ 5223626 w 6884912"/>
              <a:gd name="connsiteY73" fmla="*/ 177356 h 1161397"/>
              <a:gd name="connsiteX74" fmla="*/ 5467502 w 6884912"/>
              <a:gd name="connsiteY74" fmla="*/ 250963 h 1161397"/>
              <a:gd name="connsiteX75" fmla="*/ 5592395 w 6884912"/>
              <a:gd name="connsiteY75" fmla="*/ 265434 h 1161397"/>
              <a:gd name="connsiteX76" fmla="*/ 5613532 w 6884912"/>
              <a:gd name="connsiteY76" fmla="*/ 273379 h 1161397"/>
              <a:gd name="connsiteX77" fmla="*/ 5642173 w 6884912"/>
              <a:gd name="connsiteY77" fmla="*/ 266904 h 1161397"/>
              <a:gd name="connsiteX78" fmla="*/ 5756910 w 6884912"/>
              <a:gd name="connsiteY78" fmla="*/ 239211 h 1161397"/>
              <a:gd name="connsiteX79" fmla="*/ 5846667 w 6884912"/>
              <a:gd name="connsiteY79" fmla="*/ 201786 h 1161397"/>
              <a:gd name="connsiteX80" fmla="*/ 6029542 w 6884912"/>
              <a:gd name="connsiteY80" fmla="*/ 210339 h 1161397"/>
              <a:gd name="connsiteX81" fmla="*/ 6290640 w 6884912"/>
              <a:gd name="connsiteY81" fmla="*/ 167441 h 1161397"/>
              <a:gd name="connsiteX82" fmla="*/ 6380420 w 6884912"/>
              <a:gd name="connsiteY82" fmla="*/ 173195 h 1161397"/>
              <a:gd name="connsiteX83" fmla="*/ 6507891 w 6884912"/>
              <a:gd name="connsiteY83" fmla="*/ 118474 h 1161397"/>
              <a:gd name="connsiteX84" fmla="*/ 6571807 w 6884912"/>
              <a:gd name="connsiteY84" fmla="*/ 98636 h 1161397"/>
              <a:gd name="connsiteX85" fmla="*/ 6671880 w 6884912"/>
              <a:gd name="connsiteY85" fmla="*/ 82931 h 1161397"/>
              <a:gd name="connsiteX86" fmla="*/ 6702266 w 6884912"/>
              <a:gd name="connsiteY86" fmla="*/ 75470 h 1161397"/>
              <a:gd name="connsiteX87" fmla="*/ 6845802 w 6884912"/>
              <a:gd name="connsiteY87" fmla="*/ 24496 h 1161397"/>
              <a:gd name="connsiteX88" fmla="*/ 6884912 w 6884912"/>
              <a:gd name="connsiteY8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88995 w 6884912"/>
              <a:gd name="connsiteY19" fmla="*/ 697048 h 1161397"/>
              <a:gd name="connsiteX20" fmla="*/ 1299977 w 6884912"/>
              <a:gd name="connsiteY20" fmla="*/ 639196 h 1161397"/>
              <a:gd name="connsiteX21" fmla="*/ 1326190 w 6884912"/>
              <a:gd name="connsiteY21" fmla="*/ 625955 h 1161397"/>
              <a:gd name="connsiteX22" fmla="*/ 1339600 w 6884912"/>
              <a:gd name="connsiteY22" fmla="*/ 616295 h 1161397"/>
              <a:gd name="connsiteX23" fmla="*/ 1391606 w 6884912"/>
              <a:gd name="connsiteY23" fmla="*/ 615229 h 1161397"/>
              <a:gd name="connsiteX24" fmla="*/ 1397565 w 6884912"/>
              <a:gd name="connsiteY24" fmla="*/ 611490 h 1161397"/>
              <a:gd name="connsiteX25" fmla="*/ 1432302 w 6884912"/>
              <a:gd name="connsiteY25" fmla="*/ 617267 h 1161397"/>
              <a:gd name="connsiteX26" fmla="*/ 1449644 w 6884912"/>
              <a:gd name="connsiteY26" fmla="*/ 617591 h 1161397"/>
              <a:gd name="connsiteX27" fmla="*/ 1455793 w 6884912"/>
              <a:gd name="connsiteY27" fmla="*/ 623174 h 1161397"/>
              <a:gd name="connsiteX28" fmla="*/ 1480758 w 6884912"/>
              <a:gd name="connsiteY28" fmla="*/ 620863 h 1161397"/>
              <a:gd name="connsiteX29" fmla="*/ 1483154 w 6884912"/>
              <a:gd name="connsiteY29" fmla="*/ 618527 h 1161397"/>
              <a:gd name="connsiteX30" fmla="*/ 1505495 w 6884912"/>
              <a:gd name="connsiteY30" fmla="*/ 624325 h 1161397"/>
              <a:gd name="connsiteX31" fmla="*/ 1592172 w 6884912"/>
              <a:gd name="connsiteY31" fmla="*/ 629819 h 1161397"/>
              <a:gd name="connsiteX32" fmla="*/ 1731986 w 6884912"/>
              <a:gd name="connsiteY32" fmla="*/ 589682 h 1161397"/>
              <a:gd name="connsiteX33" fmla="*/ 1940326 w 6884912"/>
              <a:gd name="connsiteY33" fmla="*/ 582611 h 1161397"/>
              <a:gd name="connsiteX34" fmla="*/ 2066980 w 6884912"/>
              <a:gd name="connsiteY34" fmla="*/ 550413 h 1161397"/>
              <a:gd name="connsiteX35" fmla="*/ 2352236 w 6884912"/>
              <a:gd name="connsiteY35" fmla="*/ 519602 h 1161397"/>
              <a:gd name="connsiteX36" fmla="*/ 2420791 w 6884912"/>
              <a:gd name="connsiteY36" fmla="*/ 492826 h 1161397"/>
              <a:gd name="connsiteX37" fmla="*/ 2489932 w 6884912"/>
              <a:gd name="connsiteY37" fmla="*/ 507864 h 1161397"/>
              <a:gd name="connsiteX38" fmla="*/ 2512917 w 6884912"/>
              <a:gd name="connsiteY38" fmla="*/ 489127 h 1161397"/>
              <a:gd name="connsiteX39" fmla="*/ 2516783 w 6884912"/>
              <a:gd name="connsiteY39" fmla="*/ 485473 h 1161397"/>
              <a:gd name="connsiteX40" fmla="*/ 2534360 w 6884912"/>
              <a:gd name="connsiteY40" fmla="*/ 480064 h 1161397"/>
              <a:gd name="connsiteX41" fmla="*/ 2536691 w 6884912"/>
              <a:gd name="connsiteY41" fmla="*/ 467018 h 1161397"/>
              <a:gd name="connsiteX42" fmla="*/ 2754324 w 6884912"/>
              <a:gd name="connsiteY42" fmla="*/ 424766 h 1161397"/>
              <a:gd name="connsiteX43" fmla="*/ 2848470 w 6884912"/>
              <a:gd name="connsiteY43" fmla="*/ 405966 h 1161397"/>
              <a:gd name="connsiteX44" fmla="*/ 2881772 w 6884912"/>
              <a:gd name="connsiteY44" fmla="*/ 387260 h 1161397"/>
              <a:gd name="connsiteX45" fmla="*/ 2929932 w 6884912"/>
              <a:gd name="connsiteY45" fmla="*/ 368912 h 1161397"/>
              <a:gd name="connsiteX46" fmla="*/ 3013020 w 6884912"/>
              <a:gd name="connsiteY46" fmla="*/ 327578 h 1161397"/>
              <a:gd name="connsiteX47" fmla="*/ 3127968 w 6884912"/>
              <a:gd name="connsiteY47" fmla="*/ 287613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287859 w 6884912"/>
              <a:gd name="connsiteY50" fmla="*/ 287558 h 1161397"/>
              <a:gd name="connsiteX51" fmla="*/ 3510042 w 6884912"/>
              <a:gd name="connsiteY51" fmla="*/ 311820 h 1161397"/>
              <a:gd name="connsiteX52" fmla="*/ 3626773 w 6884912"/>
              <a:gd name="connsiteY52" fmla="*/ 290452 h 1161397"/>
              <a:gd name="connsiteX53" fmla="*/ 3666217 w 6884912"/>
              <a:gd name="connsiteY53" fmla="*/ 273255 h 1161397"/>
              <a:gd name="connsiteX54" fmla="*/ 3732427 w 6884912"/>
              <a:gd name="connsiteY54" fmla="*/ 245039 h 1161397"/>
              <a:gd name="connsiteX55" fmla="*/ 3777022 w 6884912"/>
              <a:gd name="connsiteY55" fmla="*/ 200276 h 1161397"/>
              <a:gd name="connsiteX56" fmla="*/ 3791246 w 6884912"/>
              <a:gd name="connsiteY56" fmla="*/ 189996 h 1161397"/>
              <a:gd name="connsiteX57" fmla="*/ 3819864 w 6884912"/>
              <a:gd name="connsiteY57" fmla="*/ 194605 h 1161397"/>
              <a:gd name="connsiteX58" fmla="*/ 3907640 w 6884912"/>
              <a:gd name="connsiteY58" fmla="*/ 207568 h 1161397"/>
              <a:gd name="connsiteX59" fmla="*/ 4013061 w 6884912"/>
              <a:gd name="connsiteY59" fmla="*/ 224874 h 1161397"/>
              <a:gd name="connsiteX60" fmla="*/ 4134285 w 6884912"/>
              <a:gd name="connsiteY60" fmla="*/ 235592 h 1161397"/>
              <a:gd name="connsiteX61" fmla="*/ 4220717 w 6884912"/>
              <a:gd name="connsiteY61" fmla="*/ 192946 h 1161397"/>
              <a:gd name="connsiteX62" fmla="*/ 4228802 w 6884912"/>
              <a:gd name="connsiteY62" fmla="*/ 201468 h 1161397"/>
              <a:gd name="connsiteX63" fmla="*/ 4424852 w 6884912"/>
              <a:gd name="connsiteY63" fmla="*/ 127591 h 1161397"/>
              <a:gd name="connsiteX64" fmla="*/ 4617330 w 6884912"/>
              <a:gd name="connsiteY64" fmla="*/ 111163 h 1161397"/>
              <a:gd name="connsiteX65" fmla="*/ 4730870 w 6884912"/>
              <a:gd name="connsiteY65" fmla="*/ 129432 h 1161397"/>
              <a:gd name="connsiteX66" fmla="*/ 4785037 w 6884912"/>
              <a:gd name="connsiteY66" fmla="*/ 161964 h 1161397"/>
              <a:gd name="connsiteX67" fmla="*/ 4844073 w 6884912"/>
              <a:gd name="connsiteY67" fmla="*/ 161768 h 1161397"/>
              <a:gd name="connsiteX68" fmla="*/ 4856454 w 6884912"/>
              <a:gd name="connsiteY68" fmla="*/ 130488 h 1161397"/>
              <a:gd name="connsiteX69" fmla="*/ 4920038 w 6884912"/>
              <a:gd name="connsiteY69" fmla="*/ 140418 h 1161397"/>
              <a:gd name="connsiteX70" fmla="*/ 5016639 w 6884912"/>
              <a:gd name="connsiteY70" fmla="*/ 158905 h 1161397"/>
              <a:gd name="connsiteX71" fmla="*/ 5072009 w 6884912"/>
              <a:gd name="connsiteY71" fmla="*/ 161502 h 1161397"/>
              <a:gd name="connsiteX72" fmla="*/ 5223626 w 6884912"/>
              <a:gd name="connsiteY72" fmla="*/ 177356 h 1161397"/>
              <a:gd name="connsiteX73" fmla="*/ 5467502 w 6884912"/>
              <a:gd name="connsiteY73" fmla="*/ 250963 h 1161397"/>
              <a:gd name="connsiteX74" fmla="*/ 5592395 w 6884912"/>
              <a:gd name="connsiteY74" fmla="*/ 265434 h 1161397"/>
              <a:gd name="connsiteX75" fmla="*/ 5613532 w 6884912"/>
              <a:gd name="connsiteY75" fmla="*/ 273379 h 1161397"/>
              <a:gd name="connsiteX76" fmla="*/ 5642173 w 6884912"/>
              <a:gd name="connsiteY76" fmla="*/ 266904 h 1161397"/>
              <a:gd name="connsiteX77" fmla="*/ 5756910 w 6884912"/>
              <a:gd name="connsiteY77" fmla="*/ 239211 h 1161397"/>
              <a:gd name="connsiteX78" fmla="*/ 5846667 w 6884912"/>
              <a:gd name="connsiteY78" fmla="*/ 201786 h 1161397"/>
              <a:gd name="connsiteX79" fmla="*/ 6029542 w 6884912"/>
              <a:gd name="connsiteY79" fmla="*/ 210339 h 1161397"/>
              <a:gd name="connsiteX80" fmla="*/ 6290640 w 6884912"/>
              <a:gd name="connsiteY80" fmla="*/ 167441 h 1161397"/>
              <a:gd name="connsiteX81" fmla="*/ 6380420 w 6884912"/>
              <a:gd name="connsiteY81" fmla="*/ 173195 h 1161397"/>
              <a:gd name="connsiteX82" fmla="*/ 6507891 w 6884912"/>
              <a:gd name="connsiteY82" fmla="*/ 118474 h 1161397"/>
              <a:gd name="connsiteX83" fmla="*/ 6571807 w 6884912"/>
              <a:gd name="connsiteY83" fmla="*/ 98636 h 1161397"/>
              <a:gd name="connsiteX84" fmla="*/ 6671880 w 6884912"/>
              <a:gd name="connsiteY84" fmla="*/ 82931 h 1161397"/>
              <a:gd name="connsiteX85" fmla="*/ 6702266 w 6884912"/>
              <a:gd name="connsiteY85" fmla="*/ 75470 h 1161397"/>
              <a:gd name="connsiteX86" fmla="*/ 6845802 w 6884912"/>
              <a:gd name="connsiteY86" fmla="*/ 24496 h 1161397"/>
              <a:gd name="connsiteX87" fmla="*/ 6884912 w 6884912"/>
              <a:gd name="connsiteY8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907640 w 6884912"/>
              <a:gd name="connsiteY57" fmla="*/ 207568 h 1161397"/>
              <a:gd name="connsiteX58" fmla="*/ 4013061 w 6884912"/>
              <a:gd name="connsiteY58" fmla="*/ 224874 h 1161397"/>
              <a:gd name="connsiteX59" fmla="*/ 4134285 w 6884912"/>
              <a:gd name="connsiteY59" fmla="*/ 235592 h 1161397"/>
              <a:gd name="connsiteX60" fmla="*/ 4220717 w 6884912"/>
              <a:gd name="connsiteY60" fmla="*/ 192946 h 1161397"/>
              <a:gd name="connsiteX61" fmla="*/ 4228802 w 6884912"/>
              <a:gd name="connsiteY61" fmla="*/ 201468 h 1161397"/>
              <a:gd name="connsiteX62" fmla="*/ 4424852 w 6884912"/>
              <a:gd name="connsiteY62" fmla="*/ 127591 h 1161397"/>
              <a:gd name="connsiteX63" fmla="*/ 4617330 w 6884912"/>
              <a:gd name="connsiteY63" fmla="*/ 111163 h 1161397"/>
              <a:gd name="connsiteX64" fmla="*/ 4730870 w 6884912"/>
              <a:gd name="connsiteY64" fmla="*/ 129432 h 1161397"/>
              <a:gd name="connsiteX65" fmla="*/ 4785037 w 6884912"/>
              <a:gd name="connsiteY65" fmla="*/ 161964 h 1161397"/>
              <a:gd name="connsiteX66" fmla="*/ 4844073 w 6884912"/>
              <a:gd name="connsiteY66" fmla="*/ 161768 h 1161397"/>
              <a:gd name="connsiteX67" fmla="*/ 4856454 w 6884912"/>
              <a:gd name="connsiteY67" fmla="*/ 130488 h 1161397"/>
              <a:gd name="connsiteX68" fmla="*/ 4920038 w 6884912"/>
              <a:gd name="connsiteY68" fmla="*/ 140418 h 1161397"/>
              <a:gd name="connsiteX69" fmla="*/ 5016639 w 6884912"/>
              <a:gd name="connsiteY69" fmla="*/ 158905 h 1161397"/>
              <a:gd name="connsiteX70" fmla="*/ 5072009 w 6884912"/>
              <a:gd name="connsiteY70" fmla="*/ 161502 h 1161397"/>
              <a:gd name="connsiteX71" fmla="*/ 5223626 w 6884912"/>
              <a:gd name="connsiteY71" fmla="*/ 177356 h 1161397"/>
              <a:gd name="connsiteX72" fmla="*/ 5467502 w 6884912"/>
              <a:gd name="connsiteY72" fmla="*/ 250963 h 1161397"/>
              <a:gd name="connsiteX73" fmla="*/ 5592395 w 6884912"/>
              <a:gd name="connsiteY73" fmla="*/ 265434 h 1161397"/>
              <a:gd name="connsiteX74" fmla="*/ 5613532 w 6884912"/>
              <a:gd name="connsiteY74" fmla="*/ 273379 h 1161397"/>
              <a:gd name="connsiteX75" fmla="*/ 5642173 w 6884912"/>
              <a:gd name="connsiteY75" fmla="*/ 266904 h 1161397"/>
              <a:gd name="connsiteX76" fmla="*/ 5756910 w 6884912"/>
              <a:gd name="connsiteY76" fmla="*/ 239211 h 1161397"/>
              <a:gd name="connsiteX77" fmla="*/ 5846667 w 6884912"/>
              <a:gd name="connsiteY77" fmla="*/ 201786 h 1161397"/>
              <a:gd name="connsiteX78" fmla="*/ 6029542 w 6884912"/>
              <a:gd name="connsiteY78" fmla="*/ 210339 h 1161397"/>
              <a:gd name="connsiteX79" fmla="*/ 6290640 w 6884912"/>
              <a:gd name="connsiteY79" fmla="*/ 167441 h 1161397"/>
              <a:gd name="connsiteX80" fmla="*/ 6380420 w 6884912"/>
              <a:gd name="connsiteY80" fmla="*/ 173195 h 1161397"/>
              <a:gd name="connsiteX81" fmla="*/ 6507891 w 6884912"/>
              <a:gd name="connsiteY81" fmla="*/ 118474 h 1161397"/>
              <a:gd name="connsiteX82" fmla="*/ 6571807 w 6884912"/>
              <a:gd name="connsiteY82" fmla="*/ 98636 h 1161397"/>
              <a:gd name="connsiteX83" fmla="*/ 6671880 w 6884912"/>
              <a:gd name="connsiteY83" fmla="*/ 82931 h 1161397"/>
              <a:gd name="connsiteX84" fmla="*/ 6702266 w 6884912"/>
              <a:gd name="connsiteY84" fmla="*/ 75470 h 1161397"/>
              <a:gd name="connsiteX85" fmla="*/ 6845802 w 6884912"/>
              <a:gd name="connsiteY85" fmla="*/ 24496 h 1161397"/>
              <a:gd name="connsiteX86" fmla="*/ 6884912 w 6884912"/>
              <a:gd name="connsiteY8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907640 w 6884912"/>
              <a:gd name="connsiteY57" fmla="*/ 207568 h 1161397"/>
              <a:gd name="connsiteX58" fmla="*/ 4013061 w 6884912"/>
              <a:gd name="connsiteY58" fmla="*/ 224874 h 1161397"/>
              <a:gd name="connsiteX59" fmla="*/ 4134285 w 6884912"/>
              <a:gd name="connsiteY59" fmla="*/ 235592 h 1161397"/>
              <a:gd name="connsiteX60" fmla="*/ 4220717 w 6884912"/>
              <a:gd name="connsiteY60" fmla="*/ 192946 h 1161397"/>
              <a:gd name="connsiteX61" fmla="*/ 4228802 w 6884912"/>
              <a:gd name="connsiteY61" fmla="*/ 201468 h 1161397"/>
              <a:gd name="connsiteX62" fmla="*/ 4424852 w 6884912"/>
              <a:gd name="connsiteY62" fmla="*/ 127591 h 1161397"/>
              <a:gd name="connsiteX63" fmla="*/ 4617330 w 6884912"/>
              <a:gd name="connsiteY63" fmla="*/ 111163 h 1161397"/>
              <a:gd name="connsiteX64" fmla="*/ 4730870 w 6884912"/>
              <a:gd name="connsiteY64" fmla="*/ 129432 h 1161397"/>
              <a:gd name="connsiteX65" fmla="*/ 4785037 w 6884912"/>
              <a:gd name="connsiteY65" fmla="*/ 161964 h 1161397"/>
              <a:gd name="connsiteX66" fmla="*/ 4844073 w 6884912"/>
              <a:gd name="connsiteY66" fmla="*/ 161768 h 1161397"/>
              <a:gd name="connsiteX67" fmla="*/ 4856454 w 6884912"/>
              <a:gd name="connsiteY67" fmla="*/ 130488 h 1161397"/>
              <a:gd name="connsiteX68" fmla="*/ 4920038 w 6884912"/>
              <a:gd name="connsiteY68" fmla="*/ 140418 h 1161397"/>
              <a:gd name="connsiteX69" fmla="*/ 5016639 w 6884912"/>
              <a:gd name="connsiteY69" fmla="*/ 158905 h 1161397"/>
              <a:gd name="connsiteX70" fmla="*/ 5072009 w 6884912"/>
              <a:gd name="connsiteY70" fmla="*/ 161502 h 1161397"/>
              <a:gd name="connsiteX71" fmla="*/ 5223626 w 6884912"/>
              <a:gd name="connsiteY71" fmla="*/ 177356 h 1161397"/>
              <a:gd name="connsiteX72" fmla="*/ 5467502 w 6884912"/>
              <a:gd name="connsiteY72" fmla="*/ 250963 h 1161397"/>
              <a:gd name="connsiteX73" fmla="*/ 5592395 w 6884912"/>
              <a:gd name="connsiteY73" fmla="*/ 265434 h 1161397"/>
              <a:gd name="connsiteX74" fmla="*/ 5613532 w 6884912"/>
              <a:gd name="connsiteY74" fmla="*/ 273379 h 1161397"/>
              <a:gd name="connsiteX75" fmla="*/ 5642173 w 6884912"/>
              <a:gd name="connsiteY75" fmla="*/ 266904 h 1161397"/>
              <a:gd name="connsiteX76" fmla="*/ 5756910 w 6884912"/>
              <a:gd name="connsiteY76" fmla="*/ 239211 h 1161397"/>
              <a:gd name="connsiteX77" fmla="*/ 5846667 w 6884912"/>
              <a:gd name="connsiteY77" fmla="*/ 201786 h 1161397"/>
              <a:gd name="connsiteX78" fmla="*/ 6029542 w 6884912"/>
              <a:gd name="connsiteY78" fmla="*/ 210339 h 1161397"/>
              <a:gd name="connsiteX79" fmla="*/ 6290640 w 6884912"/>
              <a:gd name="connsiteY79" fmla="*/ 167441 h 1161397"/>
              <a:gd name="connsiteX80" fmla="*/ 6380420 w 6884912"/>
              <a:gd name="connsiteY80" fmla="*/ 173195 h 1161397"/>
              <a:gd name="connsiteX81" fmla="*/ 6507891 w 6884912"/>
              <a:gd name="connsiteY81" fmla="*/ 118474 h 1161397"/>
              <a:gd name="connsiteX82" fmla="*/ 6571807 w 6884912"/>
              <a:gd name="connsiteY82" fmla="*/ 98636 h 1161397"/>
              <a:gd name="connsiteX83" fmla="*/ 6671880 w 6884912"/>
              <a:gd name="connsiteY83" fmla="*/ 82931 h 1161397"/>
              <a:gd name="connsiteX84" fmla="*/ 6702266 w 6884912"/>
              <a:gd name="connsiteY84" fmla="*/ 75470 h 1161397"/>
              <a:gd name="connsiteX85" fmla="*/ 6845802 w 6884912"/>
              <a:gd name="connsiteY85" fmla="*/ 24496 h 1161397"/>
              <a:gd name="connsiteX86" fmla="*/ 6884912 w 6884912"/>
              <a:gd name="connsiteY8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907640 w 6884912"/>
              <a:gd name="connsiteY56" fmla="*/ 207568 h 1161397"/>
              <a:gd name="connsiteX57" fmla="*/ 4013061 w 6884912"/>
              <a:gd name="connsiteY57" fmla="*/ 224874 h 1161397"/>
              <a:gd name="connsiteX58" fmla="*/ 4134285 w 6884912"/>
              <a:gd name="connsiteY58" fmla="*/ 235592 h 1161397"/>
              <a:gd name="connsiteX59" fmla="*/ 4220717 w 6884912"/>
              <a:gd name="connsiteY59" fmla="*/ 192946 h 1161397"/>
              <a:gd name="connsiteX60" fmla="*/ 4228802 w 6884912"/>
              <a:gd name="connsiteY60" fmla="*/ 201468 h 1161397"/>
              <a:gd name="connsiteX61" fmla="*/ 4424852 w 6884912"/>
              <a:gd name="connsiteY61" fmla="*/ 127591 h 1161397"/>
              <a:gd name="connsiteX62" fmla="*/ 4617330 w 6884912"/>
              <a:gd name="connsiteY62" fmla="*/ 111163 h 1161397"/>
              <a:gd name="connsiteX63" fmla="*/ 4730870 w 6884912"/>
              <a:gd name="connsiteY63" fmla="*/ 129432 h 1161397"/>
              <a:gd name="connsiteX64" fmla="*/ 4785037 w 6884912"/>
              <a:gd name="connsiteY64" fmla="*/ 161964 h 1161397"/>
              <a:gd name="connsiteX65" fmla="*/ 4844073 w 6884912"/>
              <a:gd name="connsiteY65" fmla="*/ 161768 h 1161397"/>
              <a:gd name="connsiteX66" fmla="*/ 4856454 w 6884912"/>
              <a:gd name="connsiteY66" fmla="*/ 130488 h 1161397"/>
              <a:gd name="connsiteX67" fmla="*/ 4920038 w 6884912"/>
              <a:gd name="connsiteY67" fmla="*/ 140418 h 1161397"/>
              <a:gd name="connsiteX68" fmla="*/ 5016639 w 6884912"/>
              <a:gd name="connsiteY68" fmla="*/ 158905 h 1161397"/>
              <a:gd name="connsiteX69" fmla="*/ 5072009 w 6884912"/>
              <a:gd name="connsiteY69" fmla="*/ 161502 h 1161397"/>
              <a:gd name="connsiteX70" fmla="*/ 5223626 w 6884912"/>
              <a:gd name="connsiteY70" fmla="*/ 177356 h 1161397"/>
              <a:gd name="connsiteX71" fmla="*/ 5467502 w 6884912"/>
              <a:gd name="connsiteY71" fmla="*/ 250963 h 1161397"/>
              <a:gd name="connsiteX72" fmla="*/ 5592395 w 6884912"/>
              <a:gd name="connsiteY72" fmla="*/ 265434 h 1161397"/>
              <a:gd name="connsiteX73" fmla="*/ 5613532 w 6884912"/>
              <a:gd name="connsiteY73" fmla="*/ 273379 h 1161397"/>
              <a:gd name="connsiteX74" fmla="*/ 5642173 w 6884912"/>
              <a:gd name="connsiteY74" fmla="*/ 266904 h 1161397"/>
              <a:gd name="connsiteX75" fmla="*/ 5756910 w 6884912"/>
              <a:gd name="connsiteY75" fmla="*/ 239211 h 1161397"/>
              <a:gd name="connsiteX76" fmla="*/ 5846667 w 6884912"/>
              <a:gd name="connsiteY76" fmla="*/ 201786 h 1161397"/>
              <a:gd name="connsiteX77" fmla="*/ 6029542 w 6884912"/>
              <a:gd name="connsiteY77" fmla="*/ 210339 h 1161397"/>
              <a:gd name="connsiteX78" fmla="*/ 6290640 w 6884912"/>
              <a:gd name="connsiteY78" fmla="*/ 167441 h 1161397"/>
              <a:gd name="connsiteX79" fmla="*/ 6380420 w 6884912"/>
              <a:gd name="connsiteY79" fmla="*/ 173195 h 1161397"/>
              <a:gd name="connsiteX80" fmla="*/ 6507891 w 6884912"/>
              <a:gd name="connsiteY80" fmla="*/ 118474 h 1161397"/>
              <a:gd name="connsiteX81" fmla="*/ 6571807 w 6884912"/>
              <a:gd name="connsiteY81" fmla="*/ 98636 h 1161397"/>
              <a:gd name="connsiteX82" fmla="*/ 6671880 w 6884912"/>
              <a:gd name="connsiteY82" fmla="*/ 82931 h 1161397"/>
              <a:gd name="connsiteX83" fmla="*/ 6702266 w 6884912"/>
              <a:gd name="connsiteY83" fmla="*/ 75470 h 1161397"/>
              <a:gd name="connsiteX84" fmla="*/ 6845802 w 6884912"/>
              <a:gd name="connsiteY84" fmla="*/ 24496 h 1161397"/>
              <a:gd name="connsiteX85" fmla="*/ 6884912 w 6884912"/>
              <a:gd name="connsiteY8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907640 w 6884912"/>
              <a:gd name="connsiteY55" fmla="*/ 207568 h 1161397"/>
              <a:gd name="connsiteX56" fmla="*/ 4013061 w 6884912"/>
              <a:gd name="connsiteY56" fmla="*/ 224874 h 1161397"/>
              <a:gd name="connsiteX57" fmla="*/ 4134285 w 6884912"/>
              <a:gd name="connsiteY57" fmla="*/ 235592 h 1161397"/>
              <a:gd name="connsiteX58" fmla="*/ 4220717 w 6884912"/>
              <a:gd name="connsiteY58" fmla="*/ 192946 h 1161397"/>
              <a:gd name="connsiteX59" fmla="*/ 4228802 w 6884912"/>
              <a:gd name="connsiteY59" fmla="*/ 201468 h 1161397"/>
              <a:gd name="connsiteX60" fmla="*/ 4424852 w 6884912"/>
              <a:gd name="connsiteY60" fmla="*/ 127591 h 1161397"/>
              <a:gd name="connsiteX61" fmla="*/ 4617330 w 6884912"/>
              <a:gd name="connsiteY61" fmla="*/ 111163 h 1161397"/>
              <a:gd name="connsiteX62" fmla="*/ 4730870 w 6884912"/>
              <a:gd name="connsiteY62" fmla="*/ 129432 h 1161397"/>
              <a:gd name="connsiteX63" fmla="*/ 4785037 w 6884912"/>
              <a:gd name="connsiteY63" fmla="*/ 161964 h 1161397"/>
              <a:gd name="connsiteX64" fmla="*/ 4844073 w 6884912"/>
              <a:gd name="connsiteY64" fmla="*/ 161768 h 1161397"/>
              <a:gd name="connsiteX65" fmla="*/ 4856454 w 6884912"/>
              <a:gd name="connsiteY65" fmla="*/ 130488 h 1161397"/>
              <a:gd name="connsiteX66" fmla="*/ 4920038 w 6884912"/>
              <a:gd name="connsiteY66" fmla="*/ 140418 h 1161397"/>
              <a:gd name="connsiteX67" fmla="*/ 5016639 w 6884912"/>
              <a:gd name="connsiteY67" fmla="*/ 158905 h 1161397"/>
              <a:gd name="connsiteX68" fmla="*/ 5072009 w 6884912"/>
              <a:gd name="connsiteY68" fmla="*/ 161502 h 1161397"/>
              <a:gd name="connsiteX69" fmla="*/ 5223626 w 6884912"/>
              <a:gd name="connsiteY69" fmla="*/ 177356 h 1161397"/>
              <a:gd name="connsiteX70" fmla="*/ 5467502 w 6884912"/>
              <a:gd name="connsiteY70" fmla="*/ 250963 h 1161397"/>
              <a:gd name="connsiteX71" fmla="*/ 5592395 w 6884912"/>
              <a:gd name="connsiteY71" fmla="*/ 265434 h 1161397"/>
              <a:gd name="connsiteX72" fmla="*/ 5613532 w 6884912"/>
              <a:gd name="connsiteY72" fmla="*/ 273379 h 1161397"/>
              <a:gd name="connsiteX73" fmla="*/ 5642173 w 6884912"/>
              <a:gd name="connsiteY73" fmla="*/ 266904 h 1161397"/>
              <a:gd name="connsiteX74" fmla="*/ 5756910 w 6884912"/>
              <a:gd name="connsiteY74" fmla="*/ 239211 h 1161397"/>
              <a:gd name="connsiteX75" fmla="*/ 5846667 w 6884912"/>
              <a:gd name="connsiteY75" fmla="*/ 201786 h 1161397"/>
              <a:gd name="connsiteX76" fmla="*/ 6029542 w 6884912"/>
              <a:gd name="connsiteY76" fmla="*/ 210339 h 1161397"/>
              <a:gd name="connsiteX77" fmla="*/ 6290640 w 6884912"/>
              <a:gd name="connsiteY77" fmla="*/ 167441 h 1161397"/>
              <a:gd name="connsiteX78" fmla="*/ 6380420 w 6884912"/>
              <a:gd name="connsiteY78" fmla="*/ 173195 h 1161397"/>
              <a:gd name="connsiteX79" fmla="*/ 6507891 w 6884912"/>
              <a:gd name="connsiteY79" fmla="*/ 118474 h 1161397"/>
              <a:gd name="connsiteX80" fmla="*/ 6571807 w 6884912"/>
              <a:gd name="connsiteY80" fmla="*/ 98636 h 1161397"/>
              <a:gd name="connsiteX81" fmla="*/ 6671880 w 6884912"/>
              <a:gd name="connsiteY81" fmla="*/ 82931 h 1161397"/>
              <a:gd name="connsiteX82" fmla="*/ 6702266 w 6884912"/>
              <a:gd name="connsiteY82" fmla="*/ 75470 h 1161397"/>
              <a:gd name="connsiteX83" fmla="*/ 6845802 w 6884912"/>
              <a:gd name="connsiteY83" fmla="*/ 24496 h 1161397"/>
              <a:gd name="connsiteX84" fmla="*/ 6884912 w 6884912"/>
              <a:gd name="connsiteY8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907640 w 6884912"/>
              <a:gd name="connsiteY54" fmla="*/ 207568 h 1161397"/>
              <a:gd name="connsiteX55" fmla="*/ 4013061 w 6884912"/>
              <a:gd name="connsiteY55" fmla="*/ 224874 h 1161397"/>
              <a:gd name="connsiteX56" fmla="*/ 4134285 w 6884912"/>
              <a:gd name="connsiteY56" fmla="*/ 235592 h 1161397"/>
              <a:gd name="connsiteX57" fmla="*/ 4220717 w 6884912"/>
              <a:gd name="connsiteY57" fmla="*/ 192946 h 1161397"/>
              <a:gd name="connsiteX58" fmla="*/ 4228802 w 6884912"/>
              <a:gd name="connsiteY58" fmla="*/ 201468 h 1161397"/>
              <a:gd name="connsiteX59" fmla="*/ 4424852 w 6884912"/>
              <a:gd name="connsiteY59" fmla="*/ 127591 h 1161397"/>
              <a:gd name="connsiteX60" fmla="*/ 4617330 w 6884912"/>
              <a:gd name="connsiteY60" fmla="*/ 111163 h 1161397"/>
              <a:gd name="connsiteX61" fmla="*/ 4730870 w 6884912"/>
              <a:gd name="connsiteY61" fmla="*/ 129432 h 1161397"/>
              <a:gd name="connsiteX62" fmla="*/ 4785037 w 6884912"/>
              <a:gd name="connsiteY62" fmla="*/ 161964 h 1161397"/>
              <a:gd name="connsiteX63" fmla="*/ 4844073 w 6884912"/>
              <a:gd name="connsiteY63" fmla="*/ 161768 h 1161397"/>
              <a:gd name="connsiteX64" fmla="*/ 4856454 w 6884912"/>
              <a:gd name="connsiteY64" fmla="*/ 130488 h 1161397"/>
              <a:gd name="connsiteX65" fmla="*/ 4920038 w 6884912"/>
              <a:gd name="connsiteY65" fmla="*/ 140418 h 1161397"/>
              <a:gd name="connsiteX66" fmla="*/ 5016639 w 6884912"/>
              <a:gd name="connsiteY66" fmla="*/ 158905 h 1161397"/>
              <a:gd name="connsiteX67" fmla="*/ 5072009 w 6884912"/>
              <a:gd name="connsiteY67" fmla="*/ 161502 h 1161397"/>
              <a:gd name="connsiteX68" fmla="*/ 5223626 w 6884912"/>
              <a:gd name="connsiteY68" fmla="*/ 177356 h 1161397"/>
              <a:gd name="connsiteX69" fmla="*/ 5467502 w 6884912"/>
              <a:gd name="connsiteY69" fmla="*/ 250963 h 1161397"/>
              <a:gd name="connsiteX70" fmla="*/ 5592395 w 6884912"/>
              <a:gd name="connsiteY70" fmla="*/ 265434 h 1161397"/>
              <a:gd name="connsiteX71" fmla="*/ 5613532 w 6884912"/>
              <a:gd name="connsiteY71" fmla="*/ 273379 h 1161397"/>
              <a:gd name="connsiteX72" fmla="*/ 5642173 w 6884912"/>
              <a:gd name="connsiteY72" fmla="*/ 266904 h 1161397"/>
              <a:gd name="connsiteX73" fmla="*/ 5756910 w 6884912"/>
              <a:gd name="connsiteY73" fmla="*/ 239211 h 1161397"/>
              <a:gd name="connsiteX74" fmla="*/ 5846667 w 6884912"/>
              <a:gd name="connsiteY74" fmla="*/ 201786 h 1161397"/>
              <a:gd name="connsiteX75" fmla="*/ 6029542 w 6884912"/>
              <a:gd name="connsiteY75" fmla="*/ 210339 h 1161397"/>
              <a:gd name="connsiteX76" fmla="*/ 6290640 w 6884912"/>
              <a:gd name="connsiteY76" fmla="*/ 167441 h 1161397"/>
              <a:gd name="connsiteX77" fmla="*/ 6380420 w 6884912"/>
              <a:gd name="connsiteY77" fmla="*/ 173195 h 1161397"/>
              <a:gd name="connsiteX78" fmla="*/ 6507891 w 6884912"/>
              <a:gd name="connsiteY78" fmla="*/ 118474 h 1161397"/>
              <a:gd name="connsiteX79" fmla="*/ 6571807 w 6884912"/>
              <a:gd name="connsiteY79" fmla="*/ 98636 h 1161397"/>
              <a:gd name="connsiteX80" fmla="*/ 6671880 w 6884912"/>
              <a:gd name="connsiteY80" fmla="*/ 82931 h 1161397"/>
              <a:gd name="connsiteX81" fmla="*/ 6702266 w 6884912"/>
              <a:gd name="connsiteY81" fmla="*/ 75470 h 1161397"/>
              <a:gd name="connsiteX82" fmla="*/ 6845802 w 6884912"/>
              <a:gd name="connsiteY82" fmla="*/ 24496 h 1161397"/>
              <a:gd name="connsiteX83" fmla="*/ 6884912 w 6884912"/>
              <a:gd name="connsiteY8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907640 w 6884912"/>
              <a:gd name="connsiteY54" fmla="*/ 207568 h 1161397"/>
              <a:gd name="connsiteX55" fmla="*/ 4013061 w 6884912"/>
              <a:gd name="connsiteY55" fmla="*/ 224874 h 1161397"/>
              <a:gd name="connsiteX56" fmla="*/ 4134285 w 6884912"/>
              <a:gd name="connsiteY56" fmla="*/ 235592 h 1161397"/>
              <a:gd name="connsiteX57" fmla="*/ 4220717 w 6884912"/>
              <a:gd name="connsiteY57" fmla="*/ 192946 h 1161397"/>
              <a:gd name="connsiteX58" fmla="*/ 4228802 w 6884912"/>
              <a:gd name="connsiteY58" fmla="*/ 201468 h 1161397"/>
              <a:gd name="connsiteX59" fmla="*/ 4416623 w 6884912"/>
              <a:gd name="connsiteY59" fmla="*/ 153623 h 1161397"/>
              <a:gd name="connsiteX60" fmla="*/ 4617330 w 6884912"/>
              <a:gd name="connsiteY60" fmla="*/ 111163 h 1161397"/>
              <a:gd name="connsiteX61" fmla="*/ 4730870 w 6884912"/>
              <a:gd name="connsiteY61" fmla="*/ 129432 h 1161397"/>
              <a:gd name="connsiteX62" fmla="*/ 4785037 w 6884912"/>
              <a:gd name="connsiteY62" fmla="*/ 161964 h 1161397"/>
              <a:gd name="connsiteX63" fmla="*/ 4844073 w 6884912"/>
              <a:gd name="connsiteY63" fmla="*/ 161768 h 1161397"/>
              <a:gd name="connsiteX64" fmla="*/ 4856454 w 6884912"/>
              <a:gd name="connsiteY64" fmla="*/ 130488 h 1161397"/>
              <a:gd name="connsiteX65" fmla="*/ 4920038 w 6884912"/>
              <a:gd name="connsiteY65" fmla="*/ 140418 h 1161397"/>
              <a:gd name="connsiteX66" fmla="*/ 5016639 w 6884912"/>
              <a:gd name="connsiteY66" fmla="*/ 158905 h 1161397"/>
              <a:gd name="connsiteX67" fmla="*/ 5072009 w 6884912"/>
              <a:gd name="connsiteY67" fmla="*/ 161502 h 1161397"/>
              <a:gd name="connsiteX68" fmla="*/ 5223626 w 6884912"/>
              <a:gd name="connsiteY68" fmla="*/ 177356 h 1161397"/>
              <a:gd name="connsiteX69" fmla="*/ 5467502 w 6884912"/>
              <a:gd name="connsiteY69" fmla="*/ 250963 h 1161397"/>
              <a:gd name="connsiteX70" fmla="*/ 5592395 w 6884912"/>
              <a:gd name="connsiteY70" fmla="*/ 265434 h 1161397"/>
              <a:gd name="connsiteX71" fmla="*/ 5613532 w 6884912"/>
              <a:gd name="connsiteY71" fmla="*/ 273379 h 1161397"/>
              <a:gd name="connsiteX72" fmla="*/ 5642173 w 6884912"/>
              <a:gd name="connsiteY72" fmla="*/ 266904 h 1161397"/>
              <a:gd name="connsiteX73" fmla="*/ 5756910 w 6884912"/>
              <a:gd name="connsiteY73" fmla="*/ 239211 h 1161397"/>
              <a:gd name="connsiteX74" fmla="*/ 5846667 w 6884912"/>
              <a:gd name="connsiteY74" fmla="*/ 201786 h 1161397"/>
              <a:gd name="connsiteX75" fmla="*/ 6029542 w 6884912"/>
              <a:gd name="connsiteY75" fmla="*/ 210339 h 1161397"/>
              <a:gd name="connsiteX76" fmla="*/ 6290640 w 6884912"/>
              <a:gd name="connsiteY76" fmla="*/ 167441 h 1161397"/>
              <a:gd name="connsiteX77" fmla="*/ 6380420 w 6884912"/>
              <a:gd name="connsiteY77" fmla="*/ 173195 h 1161397"/>
              <a:gd name="connsiteX78" fmla="*/ 6507891 w 6884912"/>
              <a:gd name="connsiteY78" fmla="*/ 118474 h 1161397"/>
              <a:gd name="connsiteX79" fmla="*/ 6571807 w 6884912"/>
              <a:gd name="connsiteY79" fmla="*/ 98636 h 1161397"/>
              <a:gd name="connsiteX80" fmla="*/ 6671880 w 6884912"/>
              <a:gd name="connsiteY80" fmla="*/ 82931 h 1161397"/>
              <a:gd name="connsiteX81" fmla="*/ 6702266 w 6884912"/>
              <a:gd name="connsiteY81" fmla="*/ 75470 h 1161397"/>
              <a:gd name="connsiteX82" fmla="*/ 6845802 w 6884912"/>
              <a:gd name="connsiteY82" fmla="*/ 24496 h 1161397"/>
              <a:gd name="connsiteX83" fmla="*/ 6884912 w 6884912"/>
              <a:gd name="connsiteY8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907640 w 6884912"/>
              <a:gd name="connsiteY54" fmla="*/ 207568 h 1161397"/>
              <a:gd name="connsiteX55" fmla="*/ 4013061 w 6884912"/>
              <a:gd name="connsiteY55" fmla="*/ 224874 h 1161397"/>
              <a:gd name="connsiteX56" fmla="*/ 4134285 w 6884912"/>
              <a:gd name="connsiteY56" fmla="*/ 235592 h 1161397"/>
              <a:gd name="connsiteX57" fmla="*/ 4220717 w 6884912"/>
              <a:gd name="connsiteY57" fmla="*/ 192946 h 1161397"/>
              <a:gd name="connsiteX58" fmla="*/ 4228802 w 6884912"/>
              <a:gd name="connsiteY58" fmla="*/ 201468 h 1161397"/>
              <a:gd name="connsiteX59" fmla="*/ 4416623 w 6884912"/>
              <a:gd name="connsiteY59" fmla="*/ 153623 h 1161397"/>
              <a:gd name="connsiteX60" fmla="*/ 4617330 w 6884912"/>
              <a:gd name="connsiteY60" fmla="*/ 111163 h 1161397"/>
              <a:gd name="connsiteX61" fmla="*/ 4730870 w 6884912"/>
              <a:gd name="connsiteY61" fmla="*/ 129432 h 1161397"/>
              <a:gd name="connsiteX62" fmla="*/ 4785037 w 6884912"/>
              <a:gd name="connsiteY62" fmla="*/ 161964 h 1161397"/>
              <a:gd name="connsiteX63" fmla="*/ 4844073 w 6884912"/>
              <a:gd name="connsiteY63" fmla="*/ 161768 h 1161397"/>
              <a:gd name="connsiteX64" fmla="*/ 4856454 w 6884912"/>
              <a:gd name="connsiteY64" fmla="*/ 130488 h 1161397"/>
              <a:gd name="connsiteX65" fmla="*/ 5016639 w 6884912"/>
              <a:gd name="connsiteY65" fmla="*/ 158905 h 1161397"/>
              <a:gd name="connsiteX66" fmla="*/ 5072009 w 6884912"/>
              <a:gd name="connsiteY66" fmla="*/ 161502 h 1161397"/>
              <a:gd name="connsiteX67" fmla="*/ 5223626 w 6884912"/>
              <a:gd name="connsiteY67" fmla="*/ 177356 h 1161397"/>
              <a:gd name="connsiteX68" fmla="*/ 5467502 w 6884912"/>
              <a:gd name="connsiteY68" fmla="*/ 250963 h 1161397"/>
              <a:gd name="connsiteX69" fmla="*/ 5592395 w 6884912"/>
              <a:gd name="connsiteY69" fmla="*/ 265434 h 1161397"/>
              <a:gd name="connsiteX70" fmla="*/ 5613532 w 6884912"/>
              <a:gd name="connsiteY70" fmla="*/ 273379 h 1161397"/>
              <a:gd name="connsiteX71" fmla="*/ 5642173 w 6884912"/>
              <a:gd name="connsiteY71" fmla="*/ 266904 h 1161397"/>
              <a:gd name="connsiteX72" fmla="*/ 5756910 w 6884912"/>
              <a:gd name="connsiteY72" fmla="*/ 239211 h 1161397"/>
              <a:gd name="connsiteX73" fmla="*/ 5846667 w 6884912"/>
              <a:gd name="connsiteY73" fmla="*/ 201786 h 1161397"/>
              <a:gd name="connsiteX74" fmla="*/ 6029542 w 6884912"/>
              <a:gd name="connsiteY74" fmla="*/ 210339 h 1161397"/>
              <a:gd name="connsiteX75" fmla="*/ 6290640 w 6884912"/>
              <a:gd name="connsiteY75" fmla="*/ 167441 h 1161397"/>
              <a:gd name="connsiteX76" fmla="*/ 6380420 w 6884912"/>
              <a:gd name="connsiteY76" fmla="*/ 173195 h 1161397"/>
              <a:gd name="connsiteX77" fmla="*/ 6507891 w 6884912"/>
              <a:gd name="connsiteY77" fmla="*/ 118474 h 1161397"/>
              <a:gd name="connsiteX78" fmla="*/ 6571807 w 6884912"/>
              <a:gd name="connsiteY78" fmla="*/ 98636 h 1161397"/>
              <a:gd name="connsiteX79" fmla="*/ 6671880 w 6884912"/>
              <a:gd name="connsiteY79" fmla="*/ 82931 h 1161397"/>
              <a:gd name="connsiteX80" fmla="*/ 6702266 w 6884912"/>
              <a:gd name="connsiteY80" fmla="*/ 75470 h 1161397"/>
              <a:gd name="connsiteX81" fmla="*/ 6845802 w 6884912"/>
              <a:gd name="connsiteY81" fmla="*/ 24496 h 1161397"/>
              <a:gd name="connsiteX82" fmla="*/ 6884912 w 6884912"/>
              <a:gd name="connsiteY8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907640 w 6884912"/>
              <a:gd name="connsiteY54" fmla="*/ 207568 h 1161397"/>
              <a:gd name="connsiteX55" fmla="*/ 4013061 w 6884912"/>
              <a:gd name="connsiteY55" fmla="*/ 224874 h 1161397"/>
              <a:gd name="connsiteX56" fmla="*/ 4134285 w 6884912"/>
              <a:gd name="connsiteY56" fmla="*/ 235592 h 1161397"/>
              <a:gd name="connsiteX57" fmla="*/ 4220717 w 6884912"/>
              <a:gd name="connsiteY57" fmla="*/ 192946 h 1161397"/>
              <a:gd name="connsiteX58" fmla="*/ 4228802 w 6884912"/>
              <a:gd name="connsiteY58" fmla="*/ 201468 h 1161397"/>
              <a:gd name="connsiteX59" fmla="*/ 4416623 w 6884912"/>
              <a:gd name="connsiteY59" fmla="*/ 153623 h 1161397"/>
              <a:gd name="connsiteX60" fmla="*/ 4617330 w 6884912"/>
              <a:gd name="connsiteY60" fmla="*/ 111163 h 1161397"/>
              <a:gd name="connsiteX61" fmla="*/ 4730870 w 6884912"/>
              <a:gd name="connsiteY61" fmla="*/ 129432 h 1161397"/>
              <a:gd name="connsiteX62" fmla="*/ 4785037 w 6884912"/>
              <a:gd name="connsiteY62" fmla="*/ 161964 h 1161397"/>
              <a:gd name="connsiteX63" fmla="*/ 4844073 w 6884912"/>
              <a:gd name="connsiteY63" fmla="*/ 161768 h 1161397"/>
              <a:gd name="connsiteX64" fmla="*/ 5016639 w 6884912"/>
              <a:gd name="connsiteY64" fmla="*/ 158905 h 1161397"/>
              <a:gd name="connsiteX65" fmla="*/ 5072009 w 6884912"/>
              <a:gd name="connsiteY65" fmla="*/ 161502 h 1161397"/>
              <a:gd name="connsiteX66" fmla="*/ 5223626 w 6884912"/>
              <a:gd name="connsiteY66" fmla="*/ 177356 h 1161397"/>
              <a:gd name="connsiteX67" fmla="*/ 5467502 w 6884912"/>
              <a:gd name="connsiteY67" fmla="*/ 250963 h 1161397"/>
              <a:gd name="connsiteX68" fmla="*/ 5592395 w 6884912"/>
              <a:gd name="connsiteY68" fmla="*/ 265434 h 1161397"/>
              <a:gd name="connsiteX69" fmla="*/ 5613532 w 6884912"/>
              <a:gd name="connsiteY69" fmla="*/ 273379 h 1161397"/>
              <a:gd name="connsiteX70" fmla="*/ 5642173 w 6884912"/>
              <a:gd name="connsiteY70" fmla="*/ 266904 h 1161397"/>
              <a:gd name="connsiteX71" fmla="*/ 5756910 w 6884912"/>
              <a:gd name="connsiteY71" fmla="*/ 239211 h 1161397"/>
              <a:gd name="connsiteX72" fmla="*/ 5846667 w 6884912"/>
              <a:gd name="connsiteY72" fmla="*/ 201786 h 1161397"/>
              <a:gd name="connsiteX73" fmla="*/ 6029542 w 6884912"/>
              <a:gd name="connsiteY73" fmla="*/ 210339 h 1161397"/>
              <a:gd name="connsiteX74" fmla="*/ 6290640 w 6884912"/>
              <a:gd name="connsiteY74" fmla="*/ 167441 h 1161397"/>
              <a:gd name="connsiteX75" fmla="*/ 6380420 w 6884912"/>
              <a:gd name="connsiteY75" fmla="*/ 173195 h 1161397"/>
              <a:gd name="connsiteX76" fmla="*/ 6507891 w 6884912"/>
              <a:gd name="connsiteY76" fmla="*/ 118474 h 1161397"/>
              <a:gd name="connsiteX77" fmla="*/ 6571807 w 6884912"/>
              <a:gd name="connsiteY77" fmla="*/ 98636 h 1161397"/>
              <a:gd name="connsiteX78" fmla="*/ 6671880 w 6884912"/>
              <a:gd name="connsiteY78" fmla="*/ 82931 h 1161397"/>
              <a:gd name="connsiteX79" fmla="*/ 6702266 w 6884912"/>
              <a:gd name="connsiteY79" fmla="*/ 75470 h 1161397"/>
              <a:gd name="connsiteX80" fmla="*/ 6845802 w 6884912"/>
              <a:gd name="connsiteY80" fmla="*/ 24496 h 1161397"/>
              <a:gd name="connsiteX81" fmla="*/ 6884912 w 6884912"/>
              <a:gd name="connsiteY81" fmla="*/ 0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31799" y="1126149"/>
                  <a:pt x="298798" y="1044531"/>
                  <a:pt x="355512" y="1036593"/>
                </a:cubicBezTo>
                <a:cubicBezTo>
                  <a:pt x="427149" y="1015055"/>
                  <a:pt x="466407" y="1043128"/>
                  <a:pt x="519354" y="1038706"/>
                </a:cubicBezTo>
                <a:cubicBezTo>
                  <a:pt x="536908" y="1031720"/>
                  <a:pt x="669410" y="970661"/>
                  <a:pt x="689654" y="966675"/>
                </a:cubicBezTo>
                <a:cubicBezTo>
                  <a:pt x="736045" y="948784"/>
                  <a:pt x="769339" y="947890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cubicBezTo>
                  <a:pt x="1200307" y="688370"/>
                  <a:pt x="1275301" y="651309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cubicBezTo>
                  <a:pt x="1350503" y="614507"/>
                  <a:pt x="1381945" y="616030"/>
                  <a:pt x="1391606" y="615229"/>
                </a:cubicBez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85857" y="623401"/>
                  <a:pt x="1592172" y="629819"/>
                </a:cubicBezTo>
                <a:cubicBezTo>
                  <a:pt x="1651945" y="578091"/>
                  <a:pt x="1659006" y="610309"/>
                  <a:pt x="1731986" y="589682"/>
                </a:cubicBezTo>
                <a:cubicBezTo>
                  <a:pt x="1817442" y="583260"/>
                  <a:pt x="1884494" y="589156"/>
                  <a:pt x="1940326" y="582611"/>
                </a:cubicBezTo>
                <a:cubicBezTo>
                  <a:pt x="1967287" y="583845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754324" y="424766"/>
                </a:ln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72664" y="234091"/>
                  <a:pt x="3860868" y="210929"/>
                  <a:pt x="3907640" y="207568"/>
                </a:cubicBezTo>
                <a:lnTo>
                  <a:pt x="4013061" y="224874"/>
                </a:ln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196151" y="208022"/>
                  <a:pt x="4228802" y="201468"/>
                </a:cubicBezTo>
                <a:cubicBezTo>
                  <a:pt x="4261453" y="194914"/>
                  <a:pt x="4351868" y="168674"/>
                  <a:pt x="4416623" y="153623"/>
                </a:cubicBezTo>
                <a:cubicBezTo>
                  <a:pt x="4490845" y="140294"/>
                  <a:pt x="4527062" y="166416"/>
                  <a:pt x="4617330" y="111163"/>
                </a:cubicBezTo>
                <a:cubicBezTo>
                  <a:pt x="4668333" y="111470"/>
                  <a:pt x="4702919" y="120965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lnTo>
                  <a:pt x="5016639" y="158905"/>
                </a:ln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9541" y="192266"/>
                  <a:pt x="5406040" y="236283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106" y="196974"/>
                  <a:pt x="5955547" y="216063"/>
                  <a:pt x="6029542" y="210339"/>
                </a:cubicBezTo>
                <a:cubicBezTo>
                  <a:pt x="6084527" y="201461"/>
                  <a:pt x="6232160" y="173632"/>
                  <a:pt x="6290640" y="167441"/>
                </a:cubicBezTo>
                <a:cubicBezTo>
                  <a:pt x="6330523" y="169653"/>
                  <a:pt x="6344211" y="181356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lnTo>
                  <a:pt x="6884912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159CA1A0-665C-4FC9-BE25-8C45BB69D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016384"/>
            <a:ext cx="10232859" cy="1841617"/>
          </a:xfrm>
          <a:custGeom>
            <a:avLst/>
            <a:gdLst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679743 w 10232859"/>
              <a:gd name="connsiteY180" fmla="*/ 558264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4270 w 10232859"/>
              <a:gd name="connsiteY235" fmla="*/ 1213138 h 1705557"/>
              <a:gd name="connsiteX236" fmla="*/ 8853872 w 10232859"/>
              <a:gd name="connsiteY236" fmla="*/ 1221228 h 1705557"/>
              <a:gd name="connsiteX237" fmla="*/ 8861901 w 10232859"/>
              <a:gd name="connsiteY237" fmla="*/ 1217889 h 1705557"/>
              <a:gd name="connsiteX238" fmla="*/ 8874168 w 10232859"/>
              <a:gd name="connsiteY238" fmla="*/ 1220481 h 1705557"/>
              <a:gd name="connsiteX239" fmla="*/ 8871123 w 10232859"/>
              <a:gd name="connsiteY239" fmla="*/ 1227674 h 1705557"/>
              <a:gd name="connsiteX240" fmla="*/ 8903537 w 10232859"/>
              <a:gd name="connsiteY240" fmla="*/ 1237102 h 1705557"/>
              <a:gd name="connsiteX241" fmla="*/ 8933767 w 10232859"/>
              <a:gd name="connsiteY241" fmla="*/ 1269882 h 1705557"/>
              <a:gd name="connsiteX242" fmla="*/ 8985765 w 10232859"/>
              <a:gd name="connsiteY242" fmla="*/ 1294178 h 1705557"/>
              <a:gd name="connsiteX243" fmla="*/ 9071444 w 10232859"/>
              <a:gd name="connsiteY243" fmla="*/ 1323819 h 1705557"/>
              <a:gd name="connsiteX244" fmla="*/ 9096711 w 10232859"/>
              <a:gd name="connsiteY244" fmla="*/ 1334291 h 1705557"/>
              <a:gd name="connsiteX245" fmla="*/ 9338853 w 10232859"/>
              <a:gd name="connsiteY245" fmla="*/ 1454560 h 1705557"/>
              <a:gd name="connsiteX246" fmla="*/ 9520814 w 10232859"/>
              <a:gd name="connsiteY246" fmla="*/ 1456341 h 1705557"/>
              <a:gd name="connsiteX247" fmla="*/ 9702271 w 10232859"/>
              <a:gd name="connsiteY247" fmla="*/ 1495067 h 1705557"/>
              <a:gd name="connsiteX248" fmla="*/ 9744273 w 10232859"/>
              <a:gd name="connsiteY248" fmla="*/ 1530026 h 1705557"/>
              <a:gd name="connsiteX249" fmla="*/ 9771903 w 10232859"/>
              <a:gd name="connsiteY249" fmla="*/ 1536548 h 1705557"/>
              <a:gd name="connsiteX250" fmla="*/ 9818565 w 10232859"/>
              <a:gd name="connsiteY250" fmla="*/ 1545059 h 1705557"/>
              <a:gd name="connsiteX251" fmla="*/ 9882202 w 10232859"/>
              <a:gd name="connsiteY251" fmla="*/ 1572402 h 1705557"/>
              <a:gd name="connsiteX252" fmla="*/ 10022025 w 10232859"/>
              <a:gd name="connsiteY252" fmla="*/ 1606210 h 1705557"/>
              <a:gd name="connsiteX253" fmla="*/ 10220406 w 10232859"/>
              <a:gd name="connsiteY253" fmla="*/ 1683519 h 1705557"/>
              <a:gd name="connsiteX254" fmla="*/ 10232859 w 10232859"/>
              <a:gd name="connsiteY254" fmla="*/ 1705557 h 1705557"/>
              <a:gd name="connsiteX255" fmla="*/ 0 w 10232859"/>
              <a:gd name="connsiteY255" fmla="*/ 1705557 h 1705557"/>
              <a:gd name="connsiteX256" fmla="*/ 0 w 10232859"/>
              <a:gd name="connsiteY256" fmla="*/ 28342 h 1705557"/>
              <a:gd name="connsiteX257" fmla="*/ 8097 w 10232859"/>
              <a:gd name="connsiteY257" fmla="*/ 30869 h 1705557"/>
              <a:gd name="connsiteX258" fmla="*/ 77128 w 10232859"/>
              <a:gd name="connsiteY258" fmla="*/ 13381 h 1705557"/>
              <a:gd name="connsiteX259" fmla="*/ 188338 w 10232859"/>
              <a:gd name="connsiteY259" fmla="*/ 11593 h 1705557"/>
              <a:gd name="connsiteX260" fmla="*/ 298809 w 10232859"/>
              <a:gd name="connsiteY260" fmla="*/ 12712 h 1705557"/>
              <a:gd name="connsiteX261" fmla="*/ 338985 w 10232859"/>
              <a:gd name="connsiteY261" fmla="*/ 14520 h 1705557"/>
              <a:gd name="connsiteX262" fmla="*/ 409815 w 10232859"/>
              <a:gd name="connsiteY262" fmla="*/ 11559 h 1705557"/>
              <a:gd name="connsiteX263" fmla="*/ 424169 w 10232859"/>
              <a:gd name="connsiteY263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633779 w 10232859"/>
              <a:gd name="connsiteY227" fmla="*/ 1145740 h 1705557"/>
              <a:gd name="connsiteX228" fmla="*/ 8676965 w 10232859"/>
              <a:gd name="connsiteY228" fmla="*/ 1163463 h 1705557"/>
              <a:gd name="connsiteX229" fmla="*/ 8698944 w 10232859"/>
              <a:gd name="connsiteY229" fmla="*/ 1163453 h 1705557"/>
              <a:gd name="connsiteX230" fmla="*/ 8711456 w 10232859"/>
              <a:gd name="connsiteY230" fmla="*/ 1175731 h 1705557"/>
              <a:gd name="connsiteX231" fmla="*/ 8732793 w 10232859"/>
              <a:gd name="connsiteY231" fmla="*/ 1179486 h 1705557"/>
              <a:gd name="connsiteX232" fmla="*/ 8751897 w 10232859"/>
              <a:gd name="connsiteY232" fmla="*/ 1197400 h 1705557"/>
              <a:gd name="connsiteX233" fmla="*/ 8793564 w 10232859"/>
              <a:gd name="connsiteY233" fmla="*/ 1179086 h 1705557"/>
              <a:gd name="connsiteX234" fmla="*/ 8834270 w 10232859"/>
              <a:gd name="connsiteY234" fmla="*/ 1213138 h 1705557"/>
              <a:gd name="connsiteX235" fmla="*/ 8853872 w 10232859"/>
              <a:gd name="connsiteY235" fmla="*/ 1221228 h 1705557"/>
              <a:gd name="connsiteX236" fmla="*/ 8861901 w 10232859"/>
              <a:gd name="connsiteY236" fmla="*/ 1217889 h 1705557"/>
              <a:gd name="connsiteX237" fmla="*/ 8874168 w 10232859"/>
              <a:gd name="connsiteY237" fmla="*/ 1220481 h 1705557"/>
              <a:gd name="connsiteX238" fmla="*/ 8871123 w 10232859"/>
              <a:gd name="connsiteY238" fmla="*/ 1227674 h 1705557"/>
              <a:gd name="connsiteX239" fmla="*/ 8903537 w 10232859"/>
              <a:gd name="connsiteY239" fmla="*/ 1237102 h 1705557"/>
              <a:gd name="connsiteX240" fmla="*/ 8933767 w 10232859"/>
              <a:gd name="connsiteY240" fmla="*/ 1269882 h 1705557"/>
              <a:gd name="connsiteX241" fmla="*/ 8985765 w 10232859"/>
              <a:gd name="connsiteY241" fmla="*/ 1294178 h 1705557"/>
              <a:gd name="connsiteX242" fmla="*/ 9071444 w 10232859"/>
              <a:gd name="connsiteY242" fmla="*/ 1323819 h 1705557"/>
              <a:gd name="connsiteX243" fmla="*/ 9096711 w 10232859"/>
              <a:gd name="connsiteY243" fmla="*/ 1334291 h 1705557"/>
              <a:gd name="connsiteX244" fmla="*/ 9338853 w 10232859"/>
              <a:gd name="connsiteY244" fmla="*/ 1454560 h 1705557"/>
              <a:gd name="connsiteX245" fmla="*/ 9520814 w 10232859"/>
              <a:gd name="connsiteY245" fmla="*/ 1456341 h 1705557"/>
              <a:gd name="connsiteX246" fmla="*/ 9702271 w 10232859"/>
              <a:gd name="connsiteY246" fmla="*/ 1495067 h 1705557"/>
              <a:gd name="connsiteX247" fmla="*/ 9744273 w 10232859"/>
              <a:gd name="connsiteY247" fmla="*/ 1530026 h 1705557"/>
              <a:gd name="connsiteX248" fmla="*/ 9771903 w 10232859"/>
              <a:gd name="connsiteY248" fmla="*/ 1536548 h 1705557"/>
              <a:gd name="connsiteX249" fmla="*/ 9818565 w 10232859"/>
              <a:gd name="connsiteY249" fmla="*/ 1545059 h 1705557"/>
              <a:gd name="connsiteX250" fmla="*/ 9882202 w 10232859"/>
              <a:gd name="connsiteY250" fmla="*/ 1572402 h 1705557"/>
              <a:gd name="connsiteX251" fmla="*/ 10022025 w 10232859"/>
              <a:gd name="connsiteY251" fmla="*/ 1606210 h 1705557"/>
              <a:gd name="connsiteX252" fmla="*/ 10220406 w 10232859"/>
              <a:gd name="connsiteY252" fmla="*/ 1683519 h 1705557"/>
              <a:gd name="connsiteX253" fmla="*/ 10232859 w 10232859"/>
              <a:gd name="connsiteY253" fmla="*/ 1705557 h 1705557"/>
              <a:gd name="connsiteX254" fmla="*/ 0 w 10232859"/>
              <a:gd name="connsiteY254" fmla="*/ 1705557 h 1705557"/>
              <a:gd name="connsiteX255" fmla="*/ 0 w 10232859"/>
              <a:gd name="connsiteY255" fmla="*/ 28342 h 1705557"/>
              <a:gd name="connsiteX256" fmla="*/ 8097 w 10232859"/>
              <a:gd name="connsiteY256" fmla="*/ 30869 h 1705557"/>
              <a:gd name="connsiteX257" fmla="*/ 77128 w 10232859"/>
              <a:gd name="connsiteY257" fmla="*/ 13381 h 1705557"/>
              <a:gd name="connsiteX258" fmla="*/ 188338 w 10232859"/>
              <a:gd name="connsiteY258" fmla="*/ 11593 h 1705557"/>
              <a:gd name="connsiteX259" fmla="*/ 298809 w 10232859"/>
              <a:gd name="connsiteY259" fmla="*/ 12712 h 1705557"/>
              <a:gd name="connsiteX260" fmla="*/ 338985 w 10232859"/>
              <a:gd name="connsiteY260" fmla="*/ 14520 h 1705557"/>
              <a:gd name="connsiteX261" fmla="*/ 409815 w 10232859"/>
              <a:gd name="connsiteY261" fmla="*/ 11559 h 1705557"/>
              <a:gd name="connsiteX262" fmla="*/ 424169 w 10232859"/>
              <a:gd name="connsiteY262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633779 w 10232859"/>
              <a:gd name="connsiteY226" fmla="*/ 1145740 h 1705557"/>
              <a:gd name="connsiteX227" fmla="*/ 8676965 w 10232859"/>
              <a:gd name="connsiteY227" fmla="*/ 1163463 h 1705557"/>
              <a:gd name="connsiteX228" fmla="*/ 8698944 w 10232859"/>
              <a:gd name="connsiteY228" fmla="*/ 1163453 h 1705557"/>
              <a:gd name="connsiteX229" fmla="*/ 8711456 w 10232859"/>
              <a:gd name="connsiteY229" fmla="*/ 1175731 h 1705557"/>
              <a:gd name="connsiteX230" fmla="*/ 8732793 w 10232859"/>
              <a:gd name="connsiteY230" fmla="*/ 1179486 h 1705557"/>
              <a:gd name="connsiteX231" fmla="*/ 8751897 w 10232859"/>
              <a:gd name="connsiteY231" fmla="*/ 1197400 h 1705557"/>
              <a:gd name="connsiteX232" fmla="*/ 8793564 w 10232859"/>
              <a:gd name="connsiteY232" fmla="*/ 1179086 h 1705557"/>
              <a:gd name="connsiteX233" fmla="*/ 8834270 w 10232859"/>
              <a:gd name="connsiteY233" fmla="*/ 1213138 h 1705557"/>
              <a:gd name="connsiteX234" fmla="*/ 8853872 w 10232859"/>
              <a:gd name="connsiteY234" fmla="*/ 1221228 h 1705557"/>
              <a:gd name="connsiteX235" fmla="*/ 8861901 w 10232859"/>
              <a:gd name="connsiteY235" fmla="*/ 1217889 h 1705557"/>
              <a:gd name="connsiteX236" fmla="*/ 8874168 w 10232859"/>
              <a:gd name="connsiteY236" fmla="*/ 1220481 h 1705557"/>
              <a:gd name="connsiteX237" fmla="*/ 8871123 w 10232859"/>
              <a:gd name="connsiteY237" fmla="*/ 1227674 h 1705557"/>
              <a:gd name="connsiteX238" fmla="*/ 8903537 w 10232859"/>
              <a:gd name="connsiteY238" fmla="*/ 1237102 h 1705557"/>
              <a:gd name="connsiteX239" fmla="*/ 8933767 w 10232859"/>
              <a:gd name="connsiteY239" fmla="*/ 1269882 h 1705557"/>
              <a:gd name="connsiteX240" fmla="*/ 8985765 w 10232859"/>
              <a:gd name="connsiteY240" fmla="*/ 1294178 h 1705557"/>
              <a:gd name="connsiteX241" fmla="*/ 9071444 w 10232859"/>
              <a:gd name="connsiteY241" fmla="*/ 1323819 h 1705557"/>
              <a:gd name="connsiteX242" fmla="*/ 9096711 w 10232859"/>
              <a:gd name="connsiteY242" fmla="*/ 1334291 h 1705557"/>
              <a:gd name="connsiteX243" fmla="*/ 9338853 w 10232859"/>
              <a:gd name="connsiteY243" fmla="*/ 1454560 h 1705557"/>
              <a:gd name="connsiteX244" fmla="*/ 9520814 w 10232859"/>
              <a:gd name="connsiteY244" fmla="*/ 1456341 h 1705557"/>
              <a:gd name="connsiteX245" fmla="*/ 9702271 w 10232859"/>
              <a:gd name="connsiteY245" fmla="*/ 1495067 h 1705557"/>
              <a:gd name="connsiteX246" fmla="*/ 9744273 w 10232859"/>
              <a:gd name="connsiteY246" fmla="*/ 1530026 h 1705557"/>
              <a:gd name="connsiteX247" fmla="*/ 9771903 w 10232859"/>
              <a:gd name="connsiteY247" fmla="*/ 1536548 h 1705557"/>
              <a:gd name="connsiteX248" fmla="*/ 9818565 w 10232859"/>
              <a:gd name="connsiteY248" fmla="*/ 1545059 h 1705557"/>
              <a:gd name="connsiteX249" fmla="*/ 9882202 w 10232859"/>
              <a:gd name="connsiteY249" fmla="*/ 1572402 h 1705557"/>
              <a:gd name="connsiteX250" fmla="*/ 10022025 w 10232859"/>
              <a:gd name="connsiteY250" fmla="*/ 1606210 h 1705557"/>
              <a:gd name="connsiteX251" fmla="*/ 10220406 w 10232859"/>
              <a:gd name="connsiteY251" fmla="*/ 1683519 h 1705557"/>
              <a:gd name="connsiteX252" fmla="*/ 10232859 w 10232859"/>
              <a:gd name="connsiteY252" fmla="*/ 1705557 h 1705557"/>
              <a:gd name="connsiteX253" fmla="*/ 0 w 10232859"/>
              <a:gd name="connsiteY253" fmla="*/ 1705557 h 1705557"/>
              <a:gd name="connsiteX254" fmla="*/ 0 w 10232859"/>
              <a:gd name="connsiteY254" fmla="*/ 28342 h 1705557"/>
              <a:gd name="connsiteX255" fmla="*/ 8097 w 10232859"/>
              <a:gd name="connsiteY255" fmla="*/ 30869 h 1705557"/>
              <a:gd name="connsiteX256" fmla="*/ 77128 w 10232859"/>
              <a:gd name="connsiteY256" fmla="*/ 13381 h 1705557"/>
              <a:gd name="connsiteX257" fmla="*/ 188338 w 10232859"/>
              <a:gd name="connsiteY257" fmla="*/ 11593 h 1705557"/>
              <a:gd name="connsiteX258" fmla="*/ 298809 w 10232859"/>
              <a:gd name="connsiteY258" fmla="*/ 12712 h 1705557"/>
              <a:gd name="connsiteX259" fmla="*/ 338985 w 10232859"/>
              <a:gd name="connsiteY259" fmla="*/ 14520 h 1705557"/>
              <a:gd name="connsiteX260" fmla="*/ 409815 w 10232859"/>
              <a:gd name="connsiteY260" fmla="*/ 11559 h 1705557"/>
              <a:gd name="connsiteX261" fmla="*/ 424169 w 10232859"/>
              <a:gd name="connsiteY261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708983 w 10232859"/>
              <a:gd name="connsiteY150" fmla="*/ 313188 h 1705557"/>
              <a:gd name="connsiteX151" fmla="*/ 5773909 w 10232859"/>
              <a:gd name="connsiteY151" fmla="*/ 318575 h 1705557"/>
              <a:gd name="connsiteX152" fmla="*/ 5809500 w 10232859"/>
              <a:gd name="connsiteY152" fmla="*/ 324964 h 1705557"/>
              <a:gd name="connsiteX153" fmla="*/ 5908729 w 10232859"/>
              <a:gd name="connsiteY153" fmla="*/ 338849 h 1705557"/>
              <a:gd name="connsiteX154" fmla="*/ 6009654 w 10232859"/>
              <a:gd name="connsiteY154" fmla="*/ 350040 h 1705557"/>
              <a:gd name="connsiteX155" fmla="*/ 6067487 w 10232859"/>
              <a:gd name="connsiteY155" fmla="*/ 340226 h 1705557"/>
              <a:gd name="connsiteX156" fmla="*/ 6073281 w 10232859"/>
              <a:gd name="connsiteY156" fmla="*/ 340830 h 1705557"/>
              <a:gd name="connsiteX157" fmla="*/ 6086225 w 10232859"/>
              <a:gd name="connsiteY157" fmla="*/ 346135 h 1705557"/>
              <a:gd name="connsiteX158" fmla="*/ 6090616 w 10232859"/>
              <a:gd name="connsiteY158" fmla="*/ 348731 h 1705557"/>
              <a:gd name="connsiteX159" fmla="*/ 6098056 w 10232859"/>
              <a:gd name="connsiteY159" fmla="*/ 351249 h 1705557"/>
              <a:gd name="connsiteX160" fmla="*/ 6098391 w 10232859"/>
              <a:gd name="connsiteY160" fmla="*/ 351119 h 1705557"/>
              <a:gd name="connsiteX161" fmla="*/ 6105063 w 10232859"/>
              <a:gd name="connsiteY161" fmla="*/ 353854 h 1705557"/>
              <a:gd name="connsiteX162" fmla="*/ 6135796 w 10232859"/>
              <a:gd name="connsiteY162" fmla="*/ 369657 h 1705557"/>
              <a:gd name="connsiteX163" fmla="*/ 6195166 w 10232859"/>
              <a:gd name="connsiteY163" fmla="*/ 366704 h 1705557"/>
              <a:gd name="connsiteX164" fmla="*/ 6216259 w 10232859"/>
              <a:gd name="connsiteY164" fmla="*/ 369879 h 1705557"/>
              <a:gd name="connsiteX165" fmla="*/ 6228331 w 10232859"/>
              <a:gd name="connsiteY165" fmla="*/ 370548 h 1705557"/>
              <a:gd name="connsiteX166" fmla="*/ 6229602 w 10232859"/>
              <a:gd name="connsiteY166" fmla="*/ 369928 h 1705557"/>
              <a:gd name="connsiteX167" fmla="*/ 6258988 w 10232859"/>
              <a:gd name="connsiteY167" fmla="*/ 385174 h 1705557"/>
              <a:gd name="connsiteX168" fmla="*/ 6264106 w 10232859"/>
              <a:gd name="connsiteY168" fmla="*/ 385655 h 1705557"/>
              <a:gd name="connsiteX169" fmla="*/ 6281703 w 10232859"/>
              <a:gd name="connsiteY169" fmla="*/ 397568 h 1705557"/>
              <a:gd name="connsiteX170" fmla="*/ 6291622 w 10232859"/>
              <a:gd name="connsiteY170" fmla="*/ 402669 h 1705557"/>
              <a:gd name="connsiteX171" fmla="*/ 6292712 w 10232859"/>
              <a:gd name="connsiteY171" fmla="*/ 406285 h 1705557"/>
              <a:gd name="connsiteX172" fmla="*/ 6308227 w 10232859"/>
              <a:gd name="connsiteY172" fmla="*/ 412710 h 1705557"/>
              <a:gd name="connsiteX173" fmla="*/ 6310656 w 10232859"/>
              <a:gd name="connsiteY173" fmla="*/ 412628 h 1705557"/>
              <a:gd name="connsiteX174" fmla="*/ 6321049 w 10232859"/>
              <a:gd name="connsiteY174" fmla="*/ 420978 h 1705557"/>
              <a:gd name="connsiteX175" fmla="*/ 6326853 w 10232859"/>
              <a:gd name="connsiteY175" fmla="*/ 431664 h 1705557"/>
              <a:gd name="connsiteX176" fmla="*/ 6467879 w 10232859"/>
              <a:gd name="connsiteY176" fmla="*/ 474762 h 1705557"/>
              <a:gd name="connsiteX177" fmla="*/ 6564351 w 10232859"/>
              <a:gd name="connsiteY177" fmla="*/ 544032 h 1705557"/>
              <a:gd name="connsiteX178" fmla="*/ 6641544 w 10232859"/>
              <a:gd name="connsiteY178" fmla="*/ 566599 h 1705557"/>
              <a:gd name="connsiteX179" fmla="*/ 6731052 w 10232859"/>
              <a:gd name="connsiteY179" fmla="*/ 578550 h 1705557"/>
              <a:gd name="connsiteX180" fmla="*/ 6858983 w 10232859"/>
              <a:gd name="connsiteY180" fmla="*/ 630237 h 1705557"/>
              <a:gd name="connsiteX181" fmla="*/ 6910661 w 10232859"/>
              <a:gd name="connsiteY181" fmla="*/ 641134 h 1705557"/>
              <a:gd name="connsiteX182" fmla="*/ 6944111 w 10232859"/>
              <a:gd name="connsiteY182" fmla="*/ 666016 h 1705557"/>
              <a:gd name="connsiteX183" fmla="*/ 6965771 w 10232859"/>
              <a:gd name="connsiteY183" fmla="*/ 666445 h 1705557"/>
              <a:gd name="connsiteX184" fmla="*/ 6969639 w 10232859"/>
              <a:gd name="connsiteY184" fmla="*/ 666351 h 1705557"/>
              <a:gd name="connsiteX185" fmla="*/ 6982242 w 10232859"/>
              <a:gd name="connsiteY185" fmla="*/ 669626 h 1705557"/>
              <a:gd name="connsiteX186" fmla="*/ 6989387 w 10232859"/>
              <a:gd name="connsiteY186" fmla="*/ 665988 h 1705557"/>
              <a:gd name="connsiteX187" fmla="*/ 7010930 w 10232859"/>
              <a:gd name="connsiteY187" fmla="*/ 667648 h 1705557"/>
              <a:gd name="connsiteX188" fmla="*/ 7033125 w 10232859"/>
              <a:gd name="connsiteY188" fmla="*/ 674950 h 1705557"/>
              <a:gd name="connsiteX189" fmla="*/ 7134461 w 10232859"/>
              <a:gd name="connsiteY189" fmla="*/ 714706 h 1705557"/>
              <a:gd name="connsiteX190" fmla="*/ 7197450 w 10232859"/>
              <a:gd name="connsiteY190" fmla="*/ 735608 h 1705557"/>
              <a:gd name="connsiteX191" fmla="*/ 7225084 w 10232859"/>
              <a:gd name="connsiteY191" fmla="*/ 739019 h 1705557"/>
              <a:gd name="connsiteX192" fmla="*/ 7261183 w 10232859"/>
              <a:gd name="connsiteY192" fmla="*/ 746827 h 1705557"/>
              <a:gd name="connsiteX193" fmla="*/ 7327760 w 10232859"/>
              <a:gd name="connsiteY193" fmla="*/ 757100 h 1705557"/>
              <a:gd name="connsiteX194" fmla="*/ 7412222 w 10232859"/>
              <a:gd name="connsiteY194" fmla="*/ 777001 h 1705557"/>
              <a:gd name="connsiteX195" fmla="*/ 7457904 w 10232859"/>
              <a:gd name="connsiteY195" fmla="*/ 810835 h 1705557"/>
              <a:gd name="connsiteX196" fmla="*/ 7465795 w 10232859"/>
              <a:gd name="connsiteY196" fmla="*/ 809112 h 1705557"/>
              <a:gd name="connsiteX197" fmla="*/ 7505046 w 10232859"/>
              <a:gd name="connsiteY197" fmla="*/ 823031 h 1705557"/>
              <a:gd name="connsiteX198" fmla="*/ 7623220 w 10232859"/>
              <a:gd name="connsiteY198" fmla="*/ 895034 h 1705557"/>
              <a:gd name="connsiteX199" fmla="*/ 7700458 w 10232859"/>
              <a:gd name="connsiteY199" fmla="*/ 921593 h 1705557"/>
              <a:gd name="connsiteX200" fmla="*/ 7730988 w 10232859"/>
              <a:gd name="connsiteY200" fmla="*/ 927270 h 1705557"/>
              <a:gd name="connsiteX201" fmla="*/ 7781942 w 10232859"/>
              <a:gd name="connsiteY201" fmla="*/ 937017 h 1705557"/>
              <a:gd name="connsiteX202" fmla="*/ 7827704 w 10232859"/>
              <a:gd name="connsiteY202" fmla="*/ 935072 h 1705557"/>
              <a:gd name="connsiteX203" fmla="*/ 7867270 w 10232859"/>
              <a:gd name="connsiteY203" fmla="*/ 946880 h 1705557"/>
              <a:gd name="connsiteX204" fmla="*/ 7866538 w 10232859"/>
              <a:gd name="connsiteY204" fmla="*/ 961559 h 1705557"/>
              <a:gd name="connsiteX205" fmla="*/ 7912084 w 10232859"/>
              <a:gd name="connsiteY205" fmla="*/ 970314 h 1705557"/>
              <a:gd name="connsiteX206" fmla="*/ 7982264 w 10232859"/>
              <a:gd name="connsiteY206" fmla="*/ 982287 h 1705557"/>
              <a:gd name="connsiteX207" fmla="*/ 7991272 w 10232859"/>
              <a:gd name="connsiteY207" fmla="*/ 987618 h 1705557"/>
              <a:gd name="connsiteX208" fmla="*/ 8006496 w 10232859"/>
              <a:gd name="connsiteY208" fmla="*/ 979353 h 1705557"/>
              <a:gd name="connsiteX209" fmla="*/ 8034497 w 10232859"/>
              <a:gd name="connsiteY209" fmla="*/ 978568 h 1705557"/>
              <a:gd name="connsiteX210" fmla="*/ 8150881 w 10232859"/>
              <a:gd name="connsiteY210" fmla="*/ 996925 h 1705557"/>
              <a:gd name="connsiteX211" fmla="*/ 8172106 w 10232859"/>
              <a:gd name="connsiteY211" fmla="*/ 997026 h 1705557"/>
              <a:gd name="connsiteX212" fmla="*/ 8196076 w 10232859"/>
              <a:gd name="connsiteY212" fmla="*/ 1006592 h 1705557"/>
              <a:gd name="connsiteX213" fmla="*/ 8247463 w 10232859"/>
              <a:gd name="connsiteY213" fmla="*/ 1022846 h 1705557"/>
              <a:gd name="connsiteX214" fmla="*/ 8279272 w 10232859"/>
              <a:gd name="connsiteY214" fmla="*/ 1039435 h 1705557"/>
              <a:gd name="connsiteX215" fmla="*/ 8289611 w 10232859"/>
              <a:gd name="connsiteY215" fmla="*/ 1035144 h 1705557"/>
              <a:gd name="connsiteX216" fmla="*/ 8311483 w 10232859"/>
              <a:gd name="connsiteY216" fmla="*/ 1035913 h 1705557"/>
              <a:gd name="connsiteX217" fmla="*/ 8399489 w 10232859"/>
              <a:gd name="connsiteY217" fmla="*/ 1055076 h 1705557"/>
              <a:gd name="connsiteX218" fmla="*/ 8415973 w 10232859"/>
              <a:gd name="connsiteY218" fmla="*/ 1056174 h 1705557"/>
              <a:gd name="connsiteX219" fmla="*/ 8433326 w 10232859"/>
              <a:gd name="connsiteY219" fmla="*/ 1064395 h 1705557"/>
              <a:gd name="connsiteX220" fmla="*/ 8502328 w 10232859"/>
              <a:gd name="connsiteY220" fmla="*/ 1098012 h 1705557"/>
              <a:gd name="connsiteX221" fmla="*/ 8534346 w 10232859"/>
              <a:gd name="connsiteY221" fmla="*/ 1113494 h 1705557"/>
              <a:gd name="connsiteX222" fmla="*/ 8534980 w 10232859"/>
              <a:gd name="connsiteY222" fmla="*/ 1117375 h 1705557"/>
              <a:gd name="connsiteX223" fmla="*/ 8544104 w 10232859"/>
              <a:gd name="connsiteY223" fmla="*/ 1114920 h 1705557"/>
              <a:gd name="connsiteX224" fmla="*/ 8567742 w 10232859"/>
              <a:gd name="connsiteY224" fmla="*/ 1124104 h 1705557"/>
              <a:gd name="connsiteX225" fmla="*/ 8633779 w 10232859"/>
              <a:gd name="connsiteY225" fmla="*/ 1145740 h 1705557"/>
              <a:gd name="connsiteX226" fmla="*/ 8676965 w 10232859"/>
              <a:gd name="connsiteY226" fmla="*/ 1163463 h 1705557"/>
              <a:gd name="connsiteX227" fmla="*/ 8698944 w 10232859"/>
              <a:gd name="connsiteY227" fmla="*/ 1163453 h 1705557"/>
              <a:gd name="connsiteX228" fmla="*/ 8711456 w 10232859"/>
              <a:gd name="connsiteY228" fmla="*/ 1175731 h 1705557"/>
              <a:gd name="connsiteX229" fmla="*/ 8732793 w 10232859"/>
              <a:gd name="connsiteY229" fmla="*/ 1179486 h 1705557"/>
              <a:gd name="connsiteX230" fmla="*/ 8751897 w 10232859"/>
              <a:gd name="connsiteY230" fmla="*/ 1197400 h 1705557"/>
              <a:gd name="connsiteX231" fmla="*/ 8793564 w 10232859"/>
              <a:gd name="connsiteY231" fmla="*/ 1179086 h 1705557"/>
              <a:gd name="connsiteX232" fmla="*/ 8834270 w 10232859"/>
              <a:gd name="connsiteY232" fmla="*/ 1213138 h 1705557"/>
              <a:gd name="connsiteX233" fmla="*/ 8853872 w 10232859"/>
              <a:gd name="connsiteY233" fmla="*/ 1221228 h 1705557"/>
              <a:gd name="connsiteX234" fmla="*/ 8861901 w 10232859"/>
              <a:gd name="connsiteY234" fmla="*/ 1217889 h 1705557"/>
              <a:gd name="connsiteX235" fmla="*/ 8874168 w 10232859"/>
              <a:gd name="connsiteY235" fmla="*/ 1220481 h 1705557"/>
              <a:gd name="connsiteX236" fmla="*/ 8871123 w 10232859"/>
              <a:gd name="connsiteY236" fmla="*/ 1227674 h 1705557"/>
              <a:gd name="connsiteX237" fmla="*/ 8903537 w 10232859"/>
              <a:gd name="connsiteY237" fmla="*/ 1237102 h 1705557"/>
              <a:gd name="connsiteX238" fmla="*/ 8933767 w 10232859"/>
              <a:gd name="connsiteY238" fmla="*/ 1269882 h 1705557"/>
              <a:gd name="connsiteX239" fmla="*/ 8985765 w 10232859"/>
              <a:gd name="connsiteY239" fmla="*/ 1294178 h 1705557"/>
              <a:gd name="connsiteX240" fmla="*/ 9071444 w 10232859"/>
              <a:gd name="connsiteY240" fmla="*/ 1323819 h 1705557"/>
              <a:gd name="connsiteX241" fmla="*/ 9096711 w 10232859"/>
              <a:gd name="connsiteY241" fmla="*/ 1334291 h 1705557"/>
              <a:gd name="connsiteX242" fmla="*/ 9338853 w 10232859"/>
              <a:gd name="connsiteY242" fmla="*/ 1454560 h 1705557"/>
              <a:gd name="connsiteX243" fmla="*/ 9520814 w 10232859"/>
              <a:gd name="connsiteY243" fmla="*/ 1456341 h 1705557"/>
              <a:gd name="connsiteX244" fmla="*/ 9702271 w 10232859"/>
              <a:gd name="connsiteY244" fmla="*/ 1495067 h 1705557"/>
              <a:gd name="connsiteX245" fmla="*/ 9744273 w 10232859"/>
              <a:gd name="connsiteY245" fmla="*/ 1530026 h 1705557"/>
              <a:gd name="connsiteX246" fmla="*/ 9771903 w 10232859"/>
              <a:gd name="connsiteY246" fmla="*/ 1536548 h 1705557"/>
              <a:gd name="connsiteX247" fmla="*/ 9818565 w 10232859"/>
              <a:gd name="connsiteY247" fmla="*/ 1545059 h 1705557"/>
              <a:gd name="connsiteX248" fmla="*/ 9882202 w 10232859"/>
              <a:gd name="connsiteY248" fmla="*/ 1572402 h 1705557"/>
              <a:gd name="connsiteX249" fmla="*/ 10022025 w 10232859"/>
              <a:gd name="connsiteY249" fmla="*/ 1606210 h 1705557"/>
              <a:gd name="connsiteX250" fmla="*/ 10220406 w 10232859"/>
              <a:gd name="connsiteY250" fmla="*/ 1683519 h 1705557"/>
              <a:gd name="connsiteX251" fmla="*/ 10232859 w 10232859"/>
              <a:gd name="connsiteY251" fmla="*/ 1705557 h 1705557"/>
              <a:gd name="connsiteX252" fmla="*/ 0 w 10232859"/>
              <a:gd name="connsiteY252" fmla="*/ 1705557 h 1705557"/>
              <a:gd name="connsiteX253" fmla="*/ 0 w 10232859"/>
              <a:gd name="connsiteY253" fmla="*/ 28342 h 1705557"/>
              <a:gd name="connsiteX254" fmla="*/ 8097 w 10232859"/>
              <a:gd name="connsiteY254" fmla="*/ 30869 h 1705557"/>
              <a:gd name="connsiteX255" fmla="*/ 77128 w 10232859"/>
              <a:gd name="connsiteY255" fmla="*/ 13381 h 1705557"/>
              <a:gd name="connsiteX256" fmla="*/ 188338 w 10232859"/>
              <a:gd name="connsiteY256" fmla="*/ 11593 h 1705557"/>
              <a:gd name="connsiteX257" fmla="*/ 298809 w 10232859"/>
              <a:gd name="connsiteY257" fmla="*/ 12712 h 1705557"/>
              <a:gd name="connsiteX258" fmla="*/ 338985 w 10232859"/>
              <a:gd name="connsiteY258" fmla="*/ 14520 h 1705557"/>
              <a:gd name="connsiteX259" fmla="*/ 409815 w 10232859"/>
              <a:gd name="connsiteY259" fmla="*/ 11559 h 1705557"/>
              <a:gd name="connsiteX260" fmla="*/ 424169 w 10232859"/>
              <a:gd name="connsiteY260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297234 w 10232859"/>
              <a:gd name="connsiteY129" fmla="*/ 380929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34545 w 10232859"/>
              <a:gd name="connsiteY128" fmla="*/ 276572 h 1705557"/>
              <a:gd name="connsiteX129" fmla="*/ 5297234 w 10232859"/>
              <a:gd name="connsiteY129" fmla="*/ 380929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34545 w 10232859"/>
              <a:gd name="connsiteY128" fmla="*/ 276572 h 1705557"/>
              <a:gd name="connsiteX129" fmla="*/ 5377862 w 10232859"/>
              <a:gd name="connsiteY129" fmla="*/ 306543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77862 w 10232859"/>
              <a:gd name="connsiteY129" fmla="*/ 306543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105063 w 10232859"/>
              <a:gd name="connsiteY159" fmla="*/ 353854 h 1705557"/>
              <a:gd name="connsiteX160" fmla="*/ 6135796 w 10232859"/>
              <a:gd name="connsiteY160" fmla="*/ 369657 h 1705557"/>
              <a:gd name="connsiteX161" fmla="*/ 6195166 w 10232859"/>
              <a:gd name="connsiteY161" fmla="*/ 366704 h 1705557"/>
              <a:gd name="connsiteX162" fmla="*/ 6216259 w 10232859"/>
              <a:gd name="connsiteY162" fmla="*/ 369879 h 1705557"/>
              <a:gd name="connsiteX163" fmla="*/ 6228331 w 10232859"/>
              <a:gd name="connsiteY163" fmla="*/ 370548 h 1705557"/>
              <a:gd name="connsiteX164" fmla="*/ 6229602 w 10232859"/>
              <a:gd name="connsiteY164" fmla="*/ 369928 h 1705557"/>
              <a:gd name="connsiteX165" fmla="*/ 6258988 w 10232859"/>
              <a:gd name="connsiteY165" fmla="*/ 385174 h 1705557"/>
              <a:gd name="connsiteX166" fmla="*/ 6264106 w 10232859"/>
              <a:gd name="connsiteY166" fmla="*/ 385655 h 1705557"/>
              <a:gd name="connsiteX167" fmla="*/ 6281703 w 10232859"/>
              <a:gd name="connsiteY167" fmla="*/ 397568 h 1705557"/>
              <a:gd name="connsiteX168" fmla="*/ 6291622 w 10232859"/>
              <a:gd name="connsiteY168" fmla="*/ 402669 h 1705557"/>
              <a:gd name="connsiteX169" fmla="*/ 6292712 w 10232859"/>
              <a:gd name="connsiteY169" fmla="*/ 406285 h 1705557"/>
              <a:gd name="connsiteX170" fmla="*/ 6308227 w 10232859"/>
              <a:gd name="connsiteY170" fmla="*/ 412710 h 1705557"/>
              <a:gd name="connsiteX171" fmla="*/ 6310656 w 10232859"/>
              <a:gd name="connsiteY171" fmla="*/ 412628 h 1705557"/>
              <a:gd name="connsiteX172" fmla="*/ 6321049 w 10232859"/>
              <a:gd name="connsiteY172" fmla="*/ 420978 h 1705557"/>
              <a:gd name="connsiteX173" fmla="*/ 6326853 w 10232859"/>
              <a:gd name="connsiteY173" fmla="*/ 431664 h 1705557"/>
              <a:gd name="connsiteX174" fmla="*/ 6467879 w 10232859"/>
              <a:gd name="connsiteY174" fmla="*/ 474762 h 1705557"/>
              <a:gd name="connsiteX175" fmla="*/ 6564351 w 10232859"/>
              <a:gd name="connsiteY175" fmla="*/ 544032 h 1705557"/>
              <a:gd name="connsiteX176" fmla="*/ 6641544 w 10232859"/>
              <a:gd name="connsiteY176" fmla="*/ 566599 h 1705557"/>
              <a:gd name="connsiteX177" fmla="*/ 6731052 w 10232859"/>
              <a:gd name="connsiteY177" fmla="*/ 578550 h 1705557"/>
              <a:gd name="connsiteX178" fmla="*/ 6858983 w 10232859"/>
              <a:gd name="connsiteY178" fmla="*/ 630237 h 1705557"/>
              <a:gd name="connsiteX179" fmla="*/ 6910661 w 10232859"/>
              <a:gd name="connsiteY179" fmla="*/ 641134 h 1705557"/>
              <a:gd name="connsiteX180" fmla="*/ 6944111 w 10232859"/>
              <a:gd name="connsiteY180" fmla="*/ 666016 h 1705557"/>
              <a:gd name="connsiteX181" fmla="*/ 6965771 w 10232859"/>
              <a:gd name="connsiteY181" fmla="*/ 666445 h 1705557"/>
              <a:gd name="connsiteX182" fmla="*/ 6969639 w 10232859"/>
              <a:gd name="connsiteY182" fmla="*/ 666351 h 1705557"/>
              <a:gd name="connsiteX183" fmla="*/ 6982242 w 10232859"/>
              <a:gd name="connsiteY183" fmla="*/ 669626 h 1705557"/>
              <a:gd name="connsiteX184" fmla="*/ 6989387 w 10232859"/>
              <a:gd name="connsiteY184" fmla="*/ 665988 h 1705557"/>
              <a:gd name="connsiteX185" fmla="*/ 7010930 w 10232859"/>
              <a:gd name="connsiteY185" fmla="*/ 667648 h 1705557"/>
              <a:gd name="connsiteX186" fmla="*/ 7033125 w 10232859"/>
              <a:gd name="connsiteY186" fmla="*/ 674950 h 1705557"/>
              <a:gd name="connsiteX187" fmla="*/ 7134461 w 10232859"/>
              <a:gd name="connsiteY187" fmla="*/ 714706 h 1705557"/>
              <a:gd name="connsiteX188" fmla="*/ 7197450 w 10232859"/>
              <a:gd name="connsiteY188" fmla="*/ 735608 h 1705557"/>
              <a:gd name="connsiteX189" fmla="*/ 7225084 w 10232859"/>
              <a:gd name="connsiteY189" fmla="*/ 739019 h 1705557"/>
              <a:gd name="connsiteX190" fmla="*/ 7261183 w 10232859"/>
              <a:gd name="connsiteY190" fmla="*/ 746827 h 1705557"/>
              <a:gd name="connsiteX191" fmla="*/ 7327760 w 10232859"/>
              <a:gd name="connsiteY191" fmla="*/ 757100 h 1705557"/>
              <a:gd name="connsiteX192" fmla="*/ 7412222 w 10232859"/>
              <a:gd name="connsiteY192" fmla="*/ 777001 h 1705557"/>
              <a:gd name="connsiteX193" fmla="*/ 7457904 w 10232859"/>
              <a:gd name="connsiteY193" fmla="*/ 810835 h 1705557"/>
              <a:gd name="connsiteX194" fmla="*/ 7465795 w 10232859"/>
              <a:gd name="connsiteY194" fmla="*/ 809112 h 1705557"/>
              <a:gd name="connsiteX195" fmla="*/ 7505046 w 10232859"/>
              <a:gd name="connsiteY195" fmla="*/ 823031 h 1705557"/>
              <a:gd name="connsiteX196" fmla="*/ 7623220 w 10232859"/>
              <a:gd name="connsiteY196" fmla="*/ 895034 h 1705557"/>
              <a:gd name="connsiteX197" fmla="*/ 7700458 w 10232859"/>
              <a:gd name="connsiteY197" fmla="*/ 921593 h 1705557"/>
              <a:gd name="connsiteX198" fmla="*/ 7730988 w 10232859"/>
              <a:gd name="connsiteY198" fmla="*/ 927270 h 1705557"/>
              <a:gd name="connsiteX199" fmla="*/ 7781942 w 10232859"/>
              <a:gd name="connsiteY199" fmla="*/ 937017 h 1705557"/>
              <a:gd name="connsiteX200" fmla="*/ 7827704 w 10232859"/>
              <a:gd name="connsiteY200" fmla="*/ 935072 h 1705557"/>
              <a:gd name="connsiteX201" fmla="*/ 7867270 w 10232859"/>
              <a:gd name="connsiteY201" fmla="*/ 946880 h 1705557"/>
              <a:gd name="connsiteX202" fmla="*/ 7866538 w 10232859"/>
              <a:gd name="connsiteY202" fmla="*/ 961559 h 1705557"/>
              <a:gd name="connsiteX203" fmla="*/ 7912084 w 10232859"/>
              <a:gd name="connsiteY203" fmla="*/ 970314 h 1705557"/>
              <a:gd name="connsiteX204" fmla="*/ 7982264 w 10232859"/>
              <a:gd name="connsiteY204" fmla="*/ 982287 h 1705557"/>
              <a:gd name="connsiteX205" fmla="*/ 7991272 w 10232859"/>
              <a:gd name="connsiteY205" fmla="*/ 987618 h 1705557"/>
              <a:gd name="connsiteX206" fmla="*/ 8006496 w 10232859"/>
              <a:gd name="connsiteY206" fmla="*/ 979353 h 1705557"/>
              <a:gd name="connsiteX207" fmla="*/ 8034497 w 10232859"/>
              <a:gd name="connsiteY207" fmla="*/ 978568 h 1705557"/>
              <a:gd name="connsiteX208" fmla="*/ 8150881 w 10232859"/>
              <a:gd name="connsiteY208" fmla="*/ 996925 h 1705557"/>
              <a:gd name="connsiteX209" fmla="*/ 8172106 w 10232859"/>
              <a:gd name="connsiteY209" fmla="*/ 997026 h 1705557"/>
              <a:gd name="connsiteX210" fmla="*/ 8196076 w 10232859"/>
              <a:gd name="connsiteY210" fmla="*/ 1006592 h 1705557"/>
              <a:gd name="connsiteX211" fmla="*/ 8247463 w 10232859"/>
              <a:gd name="connsiteY211" fmla="*/ 1022846 h 1705557"/>
              <a:gd name="connsiteX212" fmla="*/ 8279272 w 10232859"/>
              <a:gd name="connsiteY212" fmla="*/ 1039435 h 1705557"/>
              <a:gd name="connsiteX213" fmla="*/ 8289611 w 10232859"/>
              <a:gd name="connsiteY213" fmla="*/ 1035144 h 1705557"/>
              <a:gd name="connsiteX214" fmla="*/ 8311483 w 10232859"/>
              <a:gd name="connsiteY214" fmla="*/ 1035913 h 1705557"/>
              <a:gd name="connsiteX215" fmla="*/ 8399489 w 10232859"/>
              <a:gd name="connsiteY215" fmla="*/ 1055076 h 1705557"/>
              <a:gd name="connsiteX216" fmla="*/ 8415973 w 10232859"/>
              <a:gd name="connsiteY216" fmla="*/ 1056174 h 1705557"/>
              <a:gd name="connsiteX217" fmla="*/ 8433326 w 10232859"/>
              <a:gd name="connsiteY217" fmla="*/ 1064395 h 1705557"/>
              <a:gd name="connsiteX218" fmla="*/ 8502328 w 10232859"/>
              <a:gd name="connsiteY218" fmla="*/ 1098012 h 1705557"/>
              <a:gd name="connsiteX219" fmla="*/ 8534346 w 10232859"/>
              <a:gd name="connsiteY219" fmla="*/ 1113494 h 1705557"/>
              <a:gd name="connsiteX220" fmla="*/ 8534980 w 10232859"/>
              <a:gd name="connsiteY220" fmla="*/ 1117375 h 1705557"/>
              <a:gd name="connsiteX221" fmla="*/ 8544104 w 10232859"/>
              <a:gd name="connsiteY221" fmla="*/ 1114920 h 1705557"/>
              <a:gd name="connsiteX222" fmla="*/ 8567742 w 10232859"/>
              <a:gd name="connsiteY222" fmla="*/ 1124104 h 1705557"/>
              <a:gd name="connsiteX223" fmla="*/ 8633779 w 10232859"/>
              <a:gd name="connsiteY223" fmla="*/ 1145740 h 1705557"/>
              <a:gd name="connsiteX224" fmla="*/ 8676965 w 10232859"/>
              <a:gd name="connsiteY224" fmla="*/ 1163463 h 1705557"/>
              <a:gd name="connsiteX225" fmla="*/ 8698944 w 10232859"/>
              <a:gd name="connsiteY225" fmla="*/ 1163453 h 1705557"/>
              <a:gd name="connsiteX226" fmla="*/ 8711456 w 10232859"/>
              <a:gd name="connsiteY226" fmla="*/ 1175731 h 1705557"/>
              <a:gd name="connsiteX227" fmla="*/ 8732793 w 10232859"/>
              <a:gd name="connsiteY227" fmla="*/ 1179486 h 1705557"/>
              <a:gd name="connsiteX228" fmla="*/ 8751897 w 10232859"/>
              <a:gd name="connsiteY228" fmla="*/ 1197400 h 1705557"/>
              <a:gd name="connsiteX229" fmla="*/ 8793564 w 10232859"/>
              <a:gd name="connsiteY229" fmla="*/ 1179086 h 1705557"/>
              <a:gd name="connsiteX230" fmla="*/ 8834270 w 10232859"/>
              <a:gd name="connsiteY230" fmla="*/ 1213138 h 1705557"/>
              <a:gd name="connsiteX231" fmla="*/ 8853872 w 10232859"/>
              <a:gd name="connsiteY231" fmla="*/ 1221228 h 1705557"/>
              <a:gd name="connsiteX232" fmla="*/ 8861901 w 10232859"/>
              <a:gd name="connsiteY232" fmla="*/ 1217889 h 1705557"/>
              <a:gd name="connsiteX233" fmla="*/ 8874168 w 10232859"/>
              <a:gd name="connsiteY233" fmla="*/ 1220481 h 1705557"/>
              <a:gd name="connsiteX234" fmla="*/ 8871123 w 10232859"/>
              <a:gd name="connsiteY234" fmla="*/ 1227674 h 1705557"/>
              <a:gd name="connsiteX235" fmla="*/ 8903537 w 10232859"/>
              <a:gd name="connsiteY235" fmla="*/ 1237102 h 1705557"/>
              <a:gd name="connsiteX236" fmla="*/ 8933767 w 10232859"/>
              <a:gd name="connsiteY236" fmla="*/ 1269882 h 1705557"/>
              <a:gd name="connsiteX237" fmla="*/ 8985765 w 10232859"/>
              <a:gd name="connsiteY237" fmla="*/ 1294178 h 1705557"/>
              <a:gd name="connsiteX238" fmla="*/ 9071444 w 10232859"/>
              <a:gd name="connsiteY238" fmla="*/ 1323819 h 1705557"/>
              <a:gd name="connsiteX239" fmla="*/ 9096711 w 10232859"/>
              <a:gd name="connsiteY239" fmla="*/ 1334291 h 1705557"/>
              <a:gd name="connsiteX240" fmla="*/ 9338853 w 10232859"/>
              <a:gd name="connsiteY240" fmla="*/ 1454560 h 1705557"/>
              <a:gd name="connsiteX241" fmla="*/ 9520814 w 10232859"/>
              <a:gd name="connsiteY241" fmla="*/ 1456341 h 1705557"/>
              <a:gd name="connsiteX242" fmla="*/ 9702271 w 10232859"/>
              <a:gd name="connsiteY242" fmla="*/ 1495067 h 1705557"/>
              <a:gd name="connsiteX243" fmla="*/ 9744273 w 10232859"/>
              <a:gd name="connsiteY243" fmla="*/ 1530026 h 1705557"/>
              <a:gd name="connsiteX244" fmla="*/ 9771903 w 10232859"/>
              <a:gd name="connsiteY244" fmla="*/ 1536548 h 1705557"/>
              <a:gd name="connsiteX245" fmla="*/ 9818565 w 10232859"/>
              <a:gd name="connsiteY245" fmla="*/ 1545059 h 1705557"/>
              <a:gd name="connsiteX246" fmla="*/ 9882202 w 10232859"/>
              <a:gd name="connsiteY246" fmla="*/ 1572402 h 1705557"/>
              <a:gd name="connsiteX247" fmla="*/ 10022025 w 10232859"/>
              <a:gd name="connsiteY247" fmla="*/ 1606210 h 1705557"/>
              <a:gd name="connsiteX248" fmla="*/ 10220406 w 10232859"/>
              <a:gd name="connsiteY248" fmla="*/ 1683519 h 1705557"/>
              <a:gd name="connsiteX249" fmla="*/ 10232859 w 10232859"/>
              <a:gd name="connsiteY249" fmla="*/ 1705557 h 1705557"/>
              <a:gd name="connsiteX250" fmla="*/ 0 w 10232859"/>
              <a:gd name="connsiteY250" fmla="*/ 1705557 h 1705557"/>
              <a:gd name="connsiteX251" fmla="*/ 0 w 10232859"/>
              <a:gd name="connsiteY251" fmla="*/ 28342 h 1705557"/>
              <a:gd name="connsiteX252" fmla="*/ 8097 w 10232859"/>
              <a:gd name="connsiteY252" fmla="*/ 30869 h 1705557"/>
              <a:gd name="connsiteX253" fmla="*/ 77128 w 10232859"/>
              <a:gd name="connsiteY253" fmla="*/ 13381 h 1705557"/>
              <a:gd name="connsiteX254" fmla="*/ 188338 w 10232859"/>
              <a:gd name="connsiteY254" fmla="*/ 11593 h 1705557"/>
              <a:gd name="connsiteX255" fmla="*/ 298809 w 10232859"/>
              <a:gd name="connsiteY255" fmla="*/ 12712 h 1705557"/>
              <a:gd name="connsiteX256" fmla="*/ 338985 w 10232859"/>
              <a:gd name="connsiteY256" fmla="*/ 14520 h 1705557"/>
              <a:gd name="connsiteX257" fmla="*/ 409815 w 10232859"/>
              <a:gd name="connsiteY257" fmla="*/ 11559 h 1705557"/>
              <a:gd name="connsiteX258" fmla="*/ 424169 w 10232859"/>
              <a:gd name="connsiteY258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105063 w 10232859"/>
              <a:gd name="connsiteY158" fmla="*/ 353854 h 1705557"/>
              <a:gd name="connsiteX159" fmla="*/ 6135796 w 10232859"/>
              <a:gd name="connsiteY159" fmla="*/ 369657 h 1705557"/>
              <a:gd name="connsiteX160" fmla="*/ 6195166 w 10232859"/>
              <a:gd name="connsiteY160" fmla="*/ 366704 h 1705557"/>
              <a:gd name="connsiteX161" fmla="*/ 6216259 w 10232859"/>
              <a:gd name="connsiteY161" fmla="*/ 369879 h 1705557"/>
              <a:gd name="connsiteX162" fmla="*/ 6228331 w 10232859"/>
              <a:gd name="connsiteY162" fmla="*/ 370548 h 1705557"/>
              <a:gd name="connsiteX163" fmla="*/ 6229602 w 10232859"/>
              <a:gd name="connsiteY163" fmla="*/ 369928 h 1705557"/>
              <a:gd name="connsiteX164" fmla="*/ 6258988 w 10232859"/>
              <a:gd name="connsiteY164" fmla="*/ 385174 h 1705557"/>
              <a:gd name="connsiteX165" fmla="*/ 6264106 w 10232859"/>
              <a:gd name="connsiteY165" fmla="*/ 385655 h 1705557"/>
              <a:gd name="connsiteX166" fmla="*/ 6281703 w 10232859"/>
              <a:gd name="connsiteY166" fmla="*/ 397568 h 1705557"/>
              <a:gd name="connsiteX167" fmla="*/ 6291622 w 10232859"/>
              <a:gd name="connsiteY167" fmla="*/ 402669 h 1705557"/>
              <a:gd name="connsiteX168" fmla="*/ 6292712 w 10232859"/>
              <a:gd name="connsiteY168" fmla="*/ 406285 h 1705557"/>
              <a:gd name="connsiteX169" fmla="*/ 6308227 w 10232859"/>
              <a:gd name="connsiteY169" fmla="*/ 412710 h 1705557"/>
              <a:gd name="connsiteX170" fmla="*/ 6310656 w 10232859"/>
              <a:gd name="connsiteY170" fmla="*/ 412628 h 1705557"/>
              <a:gd name="connsiteX171" fmla="*/ 6321049 w 10232859"/>
              <a:gd name="connsiteY171" fmla="*/ 420978 h 1705557"/>
              <a:gd name="connsiteX172" fmla="*/ 6326853 w 10232859"/>
              <a:gd name="connsiteY172" fmla="*/ 431664 h 1705557"/>
              <a:gd name="connsiteX173" fmla="*/ 6467879 w 10232859"/>
              <a:gd name="connsiteY173" fmla="*/ 474762 h 1705557"/>
              <a:gd name="connsiteX174" fmla="*/ 6564351 w 10232859"/>
              <a:gd name="connsiteY174" fmla="*/ 544032 h 1705557"/>
              <a:gd name="connsiteX175" fmla="*/ 6641544 w 10232859"/>
              <a:gd name="connsiteY175" fmla="*/ 566599 h 1705557"/>
              <a:gd name="connsiteX176" fmla="*/ 6731052 w 10232859"/>
              <a:gd name="connsiteY176" fmla="*/ 578550 h 1705557"/>
              <a:gd name="connsiteX177" fmla="*/ 6858983 w 10232859"/>
              <a:gd name="connsiteY177" fmla="*/ 630237 h 1705557"/>
              <a:gd name="connsiteX178" fmla="*/ 6910661 w 10232859"/>
              <a:gd name="connsiteY178" fmla="*/ 641134 h 1705557"/>
              <a:gd name="connsiteX179" fmla="*/ 6944111 w 10232859"/>
              <a:gd name="connsiteY179" fmla="*/ 666016 h 1705557"/>
              <a:gd name="connsiteX180" fmla="*/ 6965771 w 10232859"/>
              <a:gd name="connsiteY180" fmla="*/ 666445 h 1705557"/>
              <a:gd name="connsiteX181" fmla="*/ 6969639 w 10232859"/>
              <a:gd name="connsiteY181" fmla="*/ 666351 h 1705557"/>
              <a:gd name="connsiteX182" fmla="*/ 6982242 w 10232859"/>
              <a:gd name="connsiteY182" fmla="*/ 669626 h 1705557"/>
              <a:gd name="connsiteX183" fmla="*/ 6989387 w 10232859"/>
              <a:gd name="connsiteY183" fmla="*/ 665988 h 1705557"/>
              <a:gd name="connsiteX184" fmla="*/ 7010930 w 10232859"/>
              <a:gd name="connsiteY184" fmla="*/ 667648 h 1705557"/>
              <a:gd name="connsiteX185" fmla="*/ 7033125 w 10232859"/>
              <a:gd name="connsiteY185" fmla="*/ 674950 h 1705557"/>
              <a:gd name="connsiteX186" fmla="*/ 7134461 w 10232859"/>
              <a:gd name="connsiteY186" fmla="*/ 714706 h 1705557"/>
              <a:gd name="connsiteX187" fmla="*/ 7197450 w 10232859"/>
              <a:gd name="connsiteY187" fmla="*/ 735608 h 1705557"/>
              <a:gd name="connsiteX188" fmla="*/ 7225084 w 10232859"/>
              <a:gd name="connsiteY188" fmla="*/ 739019 h 1705557"/>
              <a:gd name="connsiteX189" fmla="*/ 7261183 w 10232859"/>
              <a:gd name="connsiteY189" fmla="*/ 746827 h 1705557"/>
              <a:gd name="connsiteX190" fmla="*/ 7327760 w 10232859"/>
              <a:gd name="connsiteY190" fmla="*/ 757100 h 1705557"/>
              <a:gd name="connsiteX191" fmla="*/ 7412222 w 10232859"/>
              <a:gd name="connsiteY191" fmla="*/ 777001 h 1705557"/>
              <a:gd name="connsiteX192" fmla="*/ 7457904 w 10232859"/>
              <a:gd name="connsiteY192" fmla="*/ 810835 h 1705557"/>
              <a:gd name="connsiteX193" fmla="*/ 7465795 w 10232859"/>
              <a:gd name="connsiteY193" fmla="*/ 809112 h 1705557"/>
              <a:gd name="connsiteX194" fmla="*/ 7505046 w 10232859"/>
              <a:gd name="connsiteY194" fmla="*/ 823031 h 1705557"/>
              <a:gd name="connsiteX195" fmla="*/ 7623220 w 10232859"/>
              <a:gd name="connsiteY195" fmla="*/ 895034 h 1705557"/>
              <a:gd name="connsiteX196" fmla="*/ 7700458 w 10232859"/>
              <a:gd name="connsiteY196" fmla="*/ 921593 h 1705557"/>
              <a:gd name="connsiteX197" fmla="*/ 7730988 w 10232859"/>
              <a:gd name="connsiteY197" fmla="*/ 927270 h 1705557"/>
              <a:gd name="connsiteX198" fmla="*/ 7781942 w 10232859"/>
              <a:gd name="connsiteY198" fmla="*/ 937017 h 1705557"/>
              <a:gd name="connsiteX199" fmla="*/ 7827704 w 10232859"/>
              <a:gd name="connsiteY199" fmla="*/ 935072 h 1705557"/>
              <a:gd name="connsiteX200" fmla="*/ 7867270 w 10232859"/>
              <a:gd name="connsiteY200" fmla="*/ 946880 h 1705557"/>
              <a:gd name="connsiteX201" fmla="*/ 7866538 w 10232859"/>
              <a:gd name="connsiteY201" fmla="*/ 961559 h 1705557"/>
              <a:gd name="connsiteX202" fmla="*/ 7912084 w 10232859"/>
              <a:gd name="connsiteY202" fmla="*/ 970314 h 1705557"/>
              <a:gd name="connsiteX203" fmla="*/ 7982264 w 10232859"/>
              <a:gd name="connsiteY203" fmla="*/ 982287 h 1705557"/>
              <a:gd name="connsiteX204" fmla="*/ 7991272 w 10232859"/>
              <a:gd name="connsiteY204" fmla="*/ 987618 h 1705557"/>
              <a:gd name="connsiteX205" fmla="*/ 8006496 w 10232859"/>
              <a:gd name="connsiteY205" fmla="*/ 979353 h 1705557"/>
              <a:gd name="connsiteX206" fmla="*/ 8034497 w 10232859"/>
              <a:gd name="connsiteY206" fmla="*/ 978568 h 1705557"/>
              <a:gd name="connsiteX207" fmla="*/ 8150881 w 10232859"/>
              <a:gd name="connsiteY207" fmla="*/ 996925 h 1705557"/>
              <a:gd name="connsiteX208" fmla="*/ 8172106 w 10232859"/>
              <a:gd name="connsiteY208" fmla="*/ 997026 h 1705557"/>
              <a:gd name="connsiteX209" fmla="*/ 8196076 w 10232859"/>
              <a:gd name="connsiteY209" fmla="*/ 1006592 h 1705557"/>
              <a:gd name="connsiteX210" fmla="*/ 8247463 w 10232859"/>
              <a:gd name="connsiteY210" fmla="*/ 1022846 h 1705557"/>
              <a:gd name="connsiteX211" fmla="*/ 8279272 w 10232859"/>
              <a:gd name="connsiteY211" fmla="*/ 1039435 h 1705557"/>
              <a:gd name="connsiteX212" fmla="*/ 8289611 w 10232859"/>
              <a:gd name="connsiteY212" fmla="*/ 1035144 h 1705557"/>
              <a:gd name="connsiteX213" fmla="*/ 8311483 w 10232859"/>
              <a:gd name="connsiteY213" fmla="*/ 1035913 h 1705557"/>
              <a:gd name="connsiteX214" fmla="*/ 8399489 w 10232859"/>
              <a:gd name="connsiteY214" fmla="*/ 1055076 h 1705557"/>
              <a:gd name="connsiteX215" fmla="*/ 8415973 w 10232859"/>
              <a:gd name="connsiteY215" fmla="*/ 1056174 h 1705557"/>
              <a:gd name="connsiteX216" fmla="*/ 8433326 w 10232859"/>
              <a:gd name="connsiteY216" fmla="*/ 1064395 h 1705557"/>
              <a:gd name="connsiteX217" fmla="*/ 8502328 w 10232859"/>
              <a:gd name="connsiteY217" fmla="*/ 1098012 h 1705557"/>
              <a:gd name="connsiteX218" fmla="*/ 8534346 w 10232859"/>
              <a:gd name="connsiteY218" fmla="*/ 1113494 h 1705557"/>
              <a:gd name="connsiteX219" fmla="*/ 8534980 w 10232859"/>
              <a:gd name="connsiteY219" fmla="*/ 1117375 h 1705557"/>
              <a:gd name="connsiteX220" fmla="*/ 8544104 w 10232859"/>
              <a:gd name="connsiteY220" fmla="*/ 1114920 h 1705557"/>
              <a:gd name="connsiteX221" fmla="*/ 8567742 w 10232859"/>
              <a:gd name="connsiteY221" fmla="*/ 1124104 h 1705557"/>
              <a:gd name="connsiteX222" fmla="*/ 8633779 w 10232859"/>
              <a:gd name="connsiteY222" fmla="*/ 1145740 h 1705557"/>
              <a:gd name="connsiteX223" fmla="*/ 8676965 w 10232859"/>
              <a:gd name="connsiteY223" fmla="*/ 1163463 h 1705557"/>
              <a:gd name="connsiteX224" fmla="*/ 8698944 w 10232859"/>
              <a:gd name="connsiteY224" fmla="*/ 1163453 h 1705557"/>
              <a:gd name="connsiteX225" fmla="*/ 8711456 w 10232859"/>
              <a:gd name="connsiteY225" fmla="*/ 1175731 h 1705557"/>
              <a:gd name="connsiteX226" fmla="*/ 8732793 w 10232859"/>
              <a:gd name="connsiteY226" fmla="*/ 1179486 h 1705557"/>
              <a:gd name="connsiteX227" fmla="*/ 8751897 w 10232859"/>
              <a:gd name="connsiteY227" fmla="*/ 1197400 h 1705557"/>
              <a:gd name="connsiteX228" fmla="*/ 8793564 w 10232859"/>
              <a:gd name="connsiteY228" fmla="*/ 1179086 h 1705557"/>
              <a:gd name="connsiteX229" fmla="*/ 8834270 w 10232859"/>
              <a:gd name="connsiteY229" fmla="*/ 1213138 h 1705557"/>
              <a:gd name="connsiteX230" fmla="*/ 8853872 w 10232859"/>
              <a:gd name="connsiteY230" fmla="*/ 1221228 h 1705557"/>
              <a:gd name="connsiteX231" fmla="*/ 8861901 w 10232859"/>
              <a:gd name="connsiteY231" fmla="*/ 1217889 h 1705557"/>
              <a:gd name="connsiteX232" fmla="*/ 8874168 w 10232859"/>
              <a:gd name="connsiteY232" fmla="*/ 1220481 h 1705557"/>
              <a:gd name="connsiteX233" fmla="*/ 8871123 w 10232859"/>
              <a:gd name="connsiteY233" fmla="*/ 1227674 h 1705557"/>
              <a:gd name="connsiteX234" fmla="*/ 8903537 w 10232859"/>
              <a:gd name="connsiteY234" fmla="*/ 1237102 h 1705557"/>
              <a:gd name="connsiteX235" fmla="*/ 8933767 w 10232859"/>
              <a:gd name="connsiteY235" fmla="*/ 1269882 h 1705557"/>
              <a:gd name="connsiteX236" fmla="*/ 8985765 w 10232859"/>
              <a:gd name="connsiteY236" fmla="*/ 1294178 h 1705557"/>
              <a:gd name="connsiteX237" fmla="*/ 9071444 w 10232859"/>
              <a:gd name="connsiteY237" fmla="*/ 1323819 h 1705557"/>
              <a:gd name="connsiteX238" fmla="*/ 9096711 w 10232859"/>
              <a:gd name="connsiteY238" fmla="*/ 1334291 h 1705557"/>
              <a:gd name="connsiteX239" fmla="*/ 9338853 w 10232859"/>
              <a:gd name="connsiteY239" fmla="*/ 1454560 h 1705557"/>
              <a:gd name="connsiteX240" fmla="*/ 9520814 w 10232859"/>
              <a:gd name="connsiteY240" fmla="*/ 1456341 h 1705557"/>
              <a:gd name="connsiteX241" fmla="*/ 9702271 w 10232859"/>
              <a:gd name="connsiteY241" fmla="*/ 1495067 h 1705557"/>
              <a:gd name="connsiteX242" fmla="*/ 9744273 w 10232859"/>
              <a:gd name="connsiteY242" fmla="*/ 1530026 h 1705557"/>
              <a:gd name="connsiteX243" fmla="*/ 9771903 w 10232859"/>
              <a:gd name="connsiteY243" fmla="*/ 1536548 h 1705557"/>
              <a:gd name="connsiteX244" fmla="*/ 9818565 w 10232859"/>
              <a:gd name="connsiteY244" fmla="*/ 1545059 h 1705557"/>
              <a:gd name="connsiteX245" fmla="*/ 9882202 w 10232859"/>
              <a:gd name="connsiteY245" fmla="*/ 1572402 h 1705557"/>
              <a:gd name="connsiteX246" fmla="*/ 10022025 w 10232859"/>
              <a:gd name="connsiteY246" fmla="*/ 1606210 h 1705557"/>
              <a:gd name="connsiteX247" fmla="*/ 10220406 w 10232859"/>
              <a:gd name="connsiteY247" fmla="*/ 1683519 h 1705557"/>
              <a:gd name="connsiteX248" fmla="*/ 10232859 w 10232859"/>
              <a:gd name="connsiteY248" fmla="*/ 1705557 h 1705557"/>
              <a:gd name="connsiteX249" fmla="*/ 0 w 10232859"/>
              <a:gd name="connsiteY249" fmla="*/ 1705557 h 1705557"/>
              <a:gd name="connsiteX250" fmla="*/ 0 w 10232859"/>
              <a:gd name="connsiteY250" fmla="*/ 28342 h 1705557"/>
              <a:gd name="connsiteX251" fmla="*/ 8097 w 10232859"/>
              <a:gd name="connsiteY251" fmla="*/ 30869 h 1705557"/>
              <a:gd name="connsiteX252" fmla="*/ 77128 w 10232859"/>
              <a:gd name="connsiteY252" fmla="*/ 13381 h 1705557"/>
              <a:gd name="connsiteX253" fmla="*/ 188338 w 10232859"/>
              <a:gd name="connsiteY253" fmla="*/ 11593 h 1705557"/>
              <a:gd name="connsiteX254" fmla="*/ 298809 w 10232859"/>
              <a:gd name="connsiteY254" fmla="*/ 12712 h 1705557"/>
              <a:gd name="connsiteX255" fmla="*/ 338985 w 10232859"/>
              <a:gd name="connsiteY255" fmla="*/ 14520 h 1705557"/>
              <a:gd name="connsiteX256" fmla="*/ 409815 w 10232859"/>
              <a:gd name="connsiteY256" fmla="*/ 11559 h 1705557"/>
              <a:gd name="connsiteX257" fmla="*/ 424169 w 10232859"/>
              <a:gd name="connsiteY257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21049 w 10232859"/>
              <a:gd name="connsiteY170" fmla="*/ 420978 h 1705557"/>
              <a:gd name="connsiteX171" fmla="*/ 6326853 w 10232859"/>
              <a:gd name="connsiteY171" fmla="*/ 43166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21049 w 10232859"/>
              <a:gd name="connsiteY170" fmla="*/ 420978 h 1705557"/>
              <a:gd name="connsiteX171" fmla="*/ 6326853 w 10232859"/>
              <a:gd name="connsiteY171" fmla="*/ 43166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21049 w 10232859"/>
              <a:gd name="connsiteY170" fmla="*/ 420978 h 1705557"/>
              <a:gd name="connsiteX171" fmla="*/ 6385492 w 10232859"/>
              <a:gd name="connsiteY171" fmla="*/ 428283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68693 w 10232859"/>
              <a:gd name="connsiteY170" fmla="*/ 424359 h 1705557"/>
              <a:gd name="connsiteX171" fmla="*/ 6385492 w 10232859"/>
              <a:gd name="connsiteY171" fmla="*/ 428283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14383 w 10232859"/>
              <a:gd name="connsiteY80" fmla="*/ 228669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14383 w 10232859"/>
              <a:gd name="connsiteY80" fmla="*/ 228669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14383 w 10232859"/>
              <a:gd name="connsiteY80" fmla="*/ 228669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14383 w 10232859"/>
              <a:gd name="connsiteY80" fmla="*/ 228669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76686 w 10232859"/>
              <a:gd name="connsiteY80" fmla="*/ 218526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76686 w 10232859"/>
              <a:gd name="connsiteY80" fmla="*/ 218526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5541 w 10232859"/>
              <a:gd name="connsiteY82" fmla="*/ 143437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254203 w 10232859"/>
              <a:gd name="connsiteY78" fmla="*/ 158270 h 1705557"/>
              <a:gd name="connsiteX79" fmla="*/ 3380350 w 10232859"/>
              <a:gd name="connsiteY79" fmla="*/ 157665 h 1705557"/>
              <a:gd name="connsiteX80" fmla="*/ 3476147 w 10232859"/>
              <a:gd name="connsiteY80" fmla="*/ 177439 h 1705557"/>
              <a:gd name="connsiteX81" fmla="*/ 3581876 w 10232859"/>
              <a:gd name="connsiteY81" fmla="*/ 156962 h 1705557"/>
              <a:gd name="connsiteX82" fmla="*/ 3704761 w 10232859"/>
              <a:gd name="connsiteY82" fmla="*/ 157006 h 1705557"/>
              <a:gd name="connsiteX83" fmla="*/ 3755040 w 10232859"/>
              <a:gd name="connsiteY83" fmla="*/ 148492 h 1705557"/>
              <a:gd name="connsiteX84" fmla="*/ 3804689 w 10232859"/>
              <a:gd name="connsiteY84" fmla="*/ 158407 h 1705557"/>
              <a:gd name="connsiteX85" fmla="*/ 3821793 w 10232859"/>
              <a:gd name="connsiteY85" fmla="*/ 151257 h 1705557"/>
              <a:gd name="connsiteX86" fmla="*/ 3824682 w 10232859"/>
              <a:gd name="connsiteY86" fmla="*/ 149833 h 1705557"/>
              <a:gd name="connsiteX87" fmla="*/ 3837536 w 10232859"/>
              <a:gd name="connsiteY87" fmla="*/ 148292 h 1705557"/>
              <a:gd name="connsiteX88" fmla="*/ 3839550 w 10232859"/>
              <a:gd name="connsiteY88" fmla="*/ 142661 h 1705557"/>
              <a:gd name="connsiteX89" fmla="*/ 3857743 w 10232859"/>
              <a:gd name="connsiteY89" fmla="*/ 136618 h 1705557"/>
              <a:gd name="connsiteX90" fmla="*/ 3881852 w 10232859"/>
              <a:gd name="connsiteY90" fmla="*/ 135231 h 1705557"/>
              <a:gd name="connsiteX91" fmla="*/ 3998088 w 10232859"/>
              <a:gd name="connsiteY91" fmla="*/ 134446 h 1705557"/>
              <a:gd name="connsiteX92" fmla="*/ 4066682 w 10232859"/>
              <a:gd name="connsiteY92" fmla="*/ 130661 h 1705557"/>
              <a:gd name="connsiteX93" fmla="*/ 4091246 w 10232859"/>
              <a:gd name="connsiteY93" fmla="*/ 124017 h 1705557"/>
              <a:gd name="connsiteX94" fmla="*/ 4126556 w 10232859"/>
              <a:gd name="connsiteY94" fmla="*/ 118239 h 1705557"/>
              <a:gd name="connsiteX95" fmla="*/ 4187717 w 10232859"/>
              <a:gd name="connsiteY95" fmla="*/ 104010 h 1705557"/>
              <a:gd name="connsiteX96" fmla="*/ 4220826 w 10232859"/>
              <a:gd name="connsiteY96" fmla="*/ 102505 h 1705557"/>
              <a:gd name="connsiteX97" fmla="*/ 4239014 w 10232859"/>
              <a:gd name="connsiteY97" fmla="*/ 97354 h 1705557"/>
              <a:gd name="connsiteX98" fmla="*/ 4246653 w 10232859"/>
              <a:gd name="connsiteY98" fmla="*/ 97874 h 1705557"/>
              <a:gd name="connsiteX99" fmla="*/ 4271841 w 10232859"/>
              <a:gd name="connsiteY99" fmla="*/ 96702 h 1705557"/>
              <a:gd name="connsiteX100" fmla="*/ 4286277 w 10232859"/>
              <a:gd name="connsiteY100" fmla="*/ 96687 h 1705557"/>
              <a:gd name="connsiteX101" fmla="*/ 4292025 w 10232859"/>
              <a:gd name="connsiteY101" fmla="*/ 96921 h 1705557"/>
              <a:gd name="connsiteX102" fmla="*/ 4304713 w 10232859"/>
              <a:gd name="connsiteY102" fmla="*/ 102187 h 1705557"/>
              <a:gd name="connsiteX103" fmla="*/ 4321285 w 10232859"/>
              <a:gd name="connsiteY103" fmla="*/ 100074 h 1705557"/>
              <a:gd name="connsiteX104" fmla="*/ 4339561 w 10232859"/>
              <a:gd name="connsiteY104" fmla="*/ 105320 h 1705557"/>
              <a:gd name="connsiteX105" fmla="*/ 4343990 w 10232859"/>
              <a:gd name="connsiteY105" fmla="*/ 101090 h 1705557"/>
              <a:gd name="connsiteX106" fmla="*/ 4358885 w 10232859"/>
              <a:gd name="connsiteY106" fmla="*/ 96778 h 1705557"/>
              <a:gd name="connsiteX107" fmla="*/ 4371648 w 10232859"/>
              <a:gd name="connsiteY107" fmla="*/ 101826 h 1705557"/>
              <a:gd name="connsiteX108" fmla="*/ 4398380 w 10232859"/>
              <a:gd name="connsiteY108" fmla="*/ 104961 h 1705557"/>
              <a:gd name="connsiteX109" fmla="*/ 4405729 w 10232859"/>
              <a:gd name="connsiteY109" fmla="*/ 104191 h 1705557"/>
              <a:gd name="connsiteX110" fmla="*/ 4431408 w 10232859"/>
              <a:gd name="connsiteY110" fmla="*/ 110825 h 1705557"/>
              <a:gd name="connsiteX111" fmla="*/ 4472183 w 10232859"/>
              <a:gd name="connsiteY111" fmla="*/ 116430 h 1705557"/>
              <a:gd name="connsiteX112" fmla="*/ 4518828 w 10232859"/>
              <a:gd name="connsiteY112" fmla="*/ 119114 h 1705557"/>
              <a:gd name="connsiteX113" fmla="*/ 4532040 w 10232859"/>
              <a:gd name="connsiteY113" fmla="*/ 124307 h 1705557"/>
              <a:gd name="connsiteX114" fmla="*/ 4617778 w 10232859"/>
              <a:gd name="connsiteY114" fmla="*/ 136993 h 1705557"/>
              <a:gd name="connsiteX115" fmla="*/ 4641872 w 10232859"/>
              <a:gd name="connsiteY115" fmla="*/ 140721 h 1705557"/>
              <a:gd name="connsiteX116" fmla="*/ 4662766 w 10232859"/>
              <a:gd name="connsiteY116" fmla="*/ 138952 h 1705557"/>
              <a:gd name="connsiteX117" fmla="*/ 4667770 w 10232859"/>
              <a:gd name="connsiteY117" fmla="*/ 134208 h 1705557"/>
              <a:gd name="connsiteX118" fmla="*/ 4681052 w 10232859"/>
              <a:gd name="connsiteY118" fmla="*/ 135461 h 1705557"/>
              <a:gd name="connsiteX119" fmla="*/ 4684624 w 10232859"/>
              <a:gd name="connsiteY119" fmla="*/ 134755 h 1705557"/>
              <a:gd name="connsiteX120" fmla="*/ 4705061 w 10232859"/>
              <a:gd name="connsiteY120" fmla="*/ 131748 h 1705557"/>
              <a:gd name="connsiteX121" fmla="*/ 4747746 w 10232859"/>
              <a:gd name="connsiteY121" fmla="*/ 151131 h 1705557"/>
              <a:gd name="connsiteX122" fmla="*/ 4801045 w 10232859"/>
              <a:gd name="connsiteY122" fmla="*/ 153753 h 1705557"/>
              <a:gd name="connsiteX123" fmla="*/ 5001600 w 10232859"/>
              <a:gd name="connsiteY123" fmla="*/ 196753 h 1705557"/>
              <a:gd name="connsiteX124" fmla="*/ 5033465 w 10232859"/>
              <a:gd name="connsiteY124" fmla="*/ 182429 h 1705557"/>
              <a:gd name="connsiteX125" fmla="*/ 5115965 w 10232859"/>
              <a:gd name="connsiteY125" fmla="*/ 192583 h 1705557"/>
              <a:gd name="connsiteX126" fmla="*/ 5237936 w 10232859"/>
              <a:gd name="connsiteY126" fmla="*/ 246022 h 1705557"/>
              <a:gd name="connsiteX127" fmla="*/ 5290566 w 10232859"/>
              <a:gd name="connsiteY127" fmla="*/ 269809 h 1705557"/>
              <a:gd name="connsiteX128" fmla="*/ 5344878 w 10232859"/>
              <a:gd name="connsiteY128" fmla="*/ 282874 h 1705557"/>
              <a:gd name="connsiteX129" fmla="*/ 5413398 w 10232859"/>
              <a:gd name="connsiteY129" fmla="*/ 282749 h 1705557"/>
              <a:gd name="connsiteX130" fmla="*/ 5415629 w 10232859"/>
              <a:gd name="connsiteY130" fmla="*/ 282282 h 1705557"/>
              <a:gd name="connsiteX131" fmla="*/ 5433078 w 10232859"/>
              <a:gd name="connsiteY131" fmla="*/ 286198 h 1705557"/>
              <a:gd name="connsiteX132" fmla="*/ 5435759 w 10232859"/>
              <a:gd name="connsiteY132" fmla="*/ 289614 h 1705557"/>
              <a:gd name="connsiteX133" fmla="*/ 5447372 w 10232859"/>
              <a:gd name="connsiteY133" fmla="*/ 293101 h 1705557"/>
              <a:gd name="connsiteX134" fmla="*/ 5469289 w 10232859"/>
              <a:gd name="connsiteY134" fmla="*/ 302134 h 1705557"/>
              <a:gd name="connsiteX135" fmla="*/ 5508752 w 10232859"/>
              <a:gd name="connsiteY135" fmla="*/ 312267 h 1705557"/>
              <a:gd name="connsiteX136" fmla="*/ 5509657 w 10232859"/>
              <a:gd name="connsiteY136" fmla="*/ 311450 h 1705557"/>
              <a:gd name="connsiteX137" fmla="*/ 5521245 w 10232859"/>
              <a:gd name="connsiteY137" fmla="*/ 310202 h 1705557"/>
              <a:gd name="connsiteX138" fmla="*/ 5542415 w 10232859"/>
              <a:gd name="connsiteY138" fmla="*/ 310009 h 1705557"/>
              <a:gd name="connsiteX139" fmla="*/ 5596538 w 10232859"/>
              <a:gd name="connsiteY139" fmla="*/ 297667 h 1705557"/>
              <a:gd name="connsiteX140" fmla="*/ 5632514 w 10232859"/>
              <a:gd name="connsiteY140" fmla="*/ 308476 h 1705557"/>
              <a:gd name="connsiteX141" fmla="*/ 5640005 w 10232859"/>
              <a:gd name="connsiteY141" fmla="*/ 310131 h 1705557"/>
              <a:gd name="connsiteX142" fmla="*/ 5640259 w 10232859"/>
              <a:gd name="connsiteY142" fmla="*/ 309949 h 1705557"/>
              <a:gd name="connsiteX143" fmla="*/ 5648365 w 10232859"/>
              <a:gd name="connsiteY143" fmla="*/ 311268 h 1705557"/>
              <a:gd name="connsiteX144" fmla="*/ 5653662 w 10232859"/>
              <a:gd name="connsiteY144" fmla="*/ 313149 h 1705557"/>
              <a:gd name="connsiteX145" fmla="*/ 5668196 w 10232859"/>
              <a:gd name="connsiteY145" fmla="*/ 316360 h 1705557"/>
              <a:gd name="connsiteX146" fmla="*/ 5673886 w 10232859"/>
              <a:gd name="connsiteY146" fmla="*/ 316040 h 1705557"/>
              <a:gd name="connsiteX147" fmla="*/ 5677139 w 10232859"/>
              <a:gd name="connsiteY147" fmla="*/ 313859 h 1705557"/>
              <a:gd name="connsiteX148" fmla="*/ 5708983 w 10232859"/>
              <a:gd name="connsiteY148" fmla="*/ 313188 h 1705557"/>
              <a:gd name="connsiteX149" fmla="*/ 5773909 w 10232859"/>
              <a:gd name="connsiteY149" fmla="*/ 318575 h 1705557"/>
              <a:gd name="connsiteX150" fmla="*/ 5809500 w 10232859"/>
              <a:gd name="connsiteY150" fmla="*/ 324964 h 1705557"/>
              <a:gd name="connsiteX151" fmla="*/ 5908729 w 10232859"/>
              <a:gd name="connsiteY151" fmla="*/ 338849 h 1705557"/>
              <a:gd name="connsiteX152" fmla="*/ 6009654 w 10232859"/>
              <a:gd name="connsiteY152" fmla="*/ 350040 h 1705557"/>
              <a:gd name="connsiteX153" fmla="*/ 6067487 w 10232859"/>
              <a:gd name="connsiteY153" fmla="*/ 340226 h 1705557"/>
              <a:gd name="connsiteX154" fmla="*/ 6073281 w 10232859"/>
              <a:gd name="connsiteY154" fmla="*/ 340830 h 1705557"/>
              <a:gd name="connsiteX155" fmla="*/ 6086225 w 10232859"/>
              <a:gd name="connsiteY155" fmla="*/ 346135 h 1705557"/>
              <a:gd name="connsiteX156" fmla="*/ 6105063 w 10232859"/>
              <a:gd name="connsiteY156" fmla="*/ 353854 h 1705557"/>
              <a:gd name="connsiteX157" fmla="*/ 6135796 w 10232859"/>
              <a:gd name="connsiteY157" fmla="*/ 369657 h 1705557"/>
              <a:gd name="connsiteX158" fmla="*/ 6195166 w 10232859"/>
              <a:gd name="connsiteY158" fmla="*/ 366704 h 1705557"/>
              <a:gd name="connsiteX159" fmla="*/ 6216259 w 10232859"/>
              <a:gd name="connsiteY159" fmla="*/ 369879 h 1705557"/>
              <a:gd name="connsiteX160" fmla="*/ 6228331 w 10232859"/>
              <a:gd name="connsiteY160" fmla="*/ 370548 h 1705557"/>
              <a:gd name="connsiteX161" fmla="*/ 6229602 w 10232859"/>
              <a:gd name="connsiteY161" fmla="*/ 369928 h 1705557"/>
              <a:gd name="connsiteX162" fmla="*/ 6258988 w 10232859"/>
              <a:gd name="connsiteY162" fmla="*/ 385174 h 1705557"/>
              <a:gd name="connsiteX163" fmla="*/ 6264106 w 10232859"/>
              <a:gd name="connsiteY163" fmla="*/ 385655 h 1705557"/>
              <a:gd name="connsiteX164" fmla="*/ 6281703 w 10232859"/>
              <a:gd name="connsiteY164" fmla="*/ 397568 h 1705557"/>
              <a:gd name="connsiteX165" fmla="*/ 6291622 w 10232859"/>
              <a:gd name="connsiteY165" fmla="*/ 402669 h 1705557"/>
              <a:gd name="connsiteX166" fmla="*/ 6292712 w 10232859"/>
              <a:gd name="connsiteY166" fmla="*/ 406285 h 1705557"/>
              <a:gd name="connsiteX167" fmla="*/ 6308227 w 10232859"/>
              <a:gd name="connsiteY167" fmla="*/ 412710 h 1705557"/>
              <a:gd name="connsiteX168" fmla="*/ 6328981 w 10232859"/>
              <a:gd name="connsiteY168" fmla="*/ 416009 h 1705557"/>
              <a:gd name="connsiteX169" fmla="*/ 6368693 w 10232859"/>
              <a:gd name="connsiteY169" fmla="*/ 424359 h 1705557"/>
              <a:gd name="connsiteX170" fmla="*/ 6414811 w 10232859"/>
              <a:gd name="connsiteY170" fmla="*/ 458714 h 1705557"/>
              <a:gd name="connsiteX171" fmla="*/ 6467879 w 10232859"/>
              <a:gd name="connsiteY171" fmla="*/ 474762 h 1705557"/>
              <a:gd name="connsiteX172" fmla="*/ 6564351 w 10232859"/>
              <a:gd name="connsiteY172" fmla="*/ 544032 h 1705557"/>
              <a:gd name="connsiteX173" fmla="*/ 6711178 w 10232859"/>
              <a:gd name="connsiteY173" fmla="*/ 580124 h 1705557"/>
              <a:gd name="connsiteX174" fmla="*/ 6764036 w 10232859"/>
              <a:gd name="connsiteY174" fmla="*/ 595457 h 1705557"/>
              <a:gd name="connsiteX175" fmla="*/ 6858983 w 10232859"/>
              <a:gd name="connsiteY175" fmla="*/ 630237 h 1705557"/>
              <a:gd name="connsiteX176" fmla="*/ 6910661 w 10232859"/>
              <a:gd name="connsiteY176" fmla="*/ 641134 h 1705557"/>
              <a:gd name="connsiteX177" fmla="*/ 6944111 w 10232859"/>
              <a:gd name="connsiteY177" fmla="*/ 666016 h 1705557"/>
              <a:gd name="connsiteX178" fmla="*/ 6965771 w 10232859"/>
              <a:gd name="connsiteY178" fmla="*/ 666445 h 1705557"/>
              <a:gd name="connsiteX179" fmla="*/ 6969639 w 10232859"/>
              <a:gd name="connsiteY179" fmla="*/ 666351 h 1705557"/>
              <a:gd name="connsiteX180" fmla="*/ 6982242 w 10232859"/>
              <a:gd name="connsiteY180" fmla="*/ 669626 h 1705557"/>
              <a:gd name="connsiteX181" fmla="*/ 6989387 w 10232859"/>
              <a:gd name="connsiteY181" fmla="*/ 665988 h 1705557"/>
              <a:gd name="connsiteX182" fmla="*/ 7010930 w 10232859"/>
              <a:gd name="connsiteY182" fmla="*/ 667648 h 1705557"/>
              <a:gd name="connsiteX183" fmla="*/ 7033125 w 10232859"/>
              <a:gd name="connsiteY183" fmla="*/ 674950 h 1705557"/>
              <a:gd name="connsiteX184" fmla="*/ 7134461 w 10232859"/>
              <a:gd name="connsiteY184" fmla="*/ 714706 h 1705557"/>
              <a:gd name="connsiteX185" fmla="*/ 7197450 w 10232859"/>
              <a:gd name="connsiteY185" fmla="*/ 735608 h 1705557"/>
              <a:gd name="connsiteX186" fmla="*/ 7225084 w 10232859"/>
              <a:gd name="connsiteY186" fmla="*/ 739019 h 1705557"/>
              <a:gd name="connsiteX187" fmla="*/ 7261183 w 10232859"/>
              <a:gd name="connsiteY187" fmla="*/ 746827 h 1705557"/>
              <a:gd name="connsiteX188" fmla="*/ 7327760 w 10232859"/>
              <a:gd name="connsiteY188" fmla="*/ 757100 h 1705557"/>
              <a:gd name="connsiteX189" fmla="*/ 7412222 w 10232859"/>
              <a:gd name="connsiteY189" fmla="*/ 777001 h 1705557"/>
              <a:gd name="connsiteX190" fmla="*/ 7457904 w 10232859"/>
              <a:gd name="connsiteY190" fmla="*/ 810835 h 1705557"/>
              <a:gd name="connsiteX191" fmla="*/ 7465795 w 10232859"/>
              <a:gd name="connsiteY191" fmla="*/ 809112 h 1705557"/>
              <a:gd name="connsiteX192" fmla="*/ 7505046 w 10232859"/>
              <a:gd name="connsiteY192" fmla="*/ 823031 h 1705557"/>
              <a:gd name="connsiteX193" fmla="*/ 7623220 w 10232859"/>
              <a:gd name="connsiteY193" fmla="*/ 895034 h 1705557"/>
              <a:gd name="connsiteX194" fmla="*/ 7700458 w 10232859"/>
              <a:gd name="connsiteY194" fmla="*/ 921593 h 1705557"/>
              <a:gd name="connsiteX195" fmla="*/ 7730988 w 10232859"/>
              <a:gd name="connsiteY195" fmla="*/ 927270 h 1705557"/>
              <a:gd name="connsiteX196" fmla="*/ 7781942 w 10232859"/>
              <a:gd name="connsiteY196" fmla="*/ 937017 h 1705557"/>
              <a:gd name="connsiteX197" fmla="*/ 7827704 w 10232859"/>
              <a:gd name="connsiteY197" fmla="*/ 935072 h 1705557"/>
              <a:gd name="connsiteX198" fmla="*/ 7867270 w 10232859"/>
              <a:gd name="connsiteY198" fmla="*/ 946880 h 1705557"/>
              <a:gd name="connsiteX199" fmla="*/ 7866538 w 10232859"/>
              <a:gd name="connsiteY199" fmla="*/ 961559 h 1705557"/>
              <a:gd name="connsiteX200" fmla="*/ 7912084 w 10232859"/>
              <a:gd name="connsiteY200" fmla="*/ 970314 h 1705557"/>
              <a:gd name="connsiteX201" fmla="*/ 7982264 w 10232859"/>
              <a:gd name="connsiteY201" fmla="*/ 982287 h 1705557"/>
              <a:gd name="connsiteX202" fmla="*/ 7991272 w 10232859"/>
              <a:gd name="connsiteY202" fmla="*/ 987618 h 1705557"/>
              <a:gd name="connsiteX203" fmla="*/ 8006496 w 10232859"/>
              <a:gd name="connsiteY203" fmla="*/ 979353 h 1705557"/>
              <a:gd name="connsiteX204" fmla="*/ 8034497 w 10232859"/>
              <a:gd name="connsiteY204" fmla="*/ 978568 h 1705557"/>
              <a:gd name="connsiteX205" fmla="*/ 8150881 w 10232859"/>
              <a:gd name="connsiteY205" fmla="*/ 996925 h 1705557"/>
              <a:gd name="connsiteX206" fmla="*/ 8172106 w 10232859"/>
              <a:gd name="connsiteY206" fmla="*/ 997026 h 1705557"/>
              <a:gd name="connsiteX207" fmla="*/ 8196076 w 10232859"/>
              <a:gd name="connsiteY207" fmla="*/ 1006592 h 1705557"/>
              <a:gd name="connsiteX208" fmla="*/ 8247463 w 10232859"/>
              <a:gd name="connsiteY208" fmla="*/ 1022846 h 1705557"/>
              <a:gd name="connsiteX209" fmla="*/ 8279272 w 10232859"/>
              <a:gd name="connsiteY209" fmla="*/ 1039435 h 1705557"/>
              <a:gd name="connsiteX210" fmla="*/ 8289611 w 10232859"/>
              <a:gd name="connsiteY210" fmla="*/ 1035144 h 1705557"/>
              <a:gd name="connsiteX211" fmla="*/ 8311483 w 10232859"/>
              <a:gd name="connsiteY211" fmla="*/ 1035913 h 1705557"/>
              <a:gd name="connsiteX212" fmla="*/ 8399489 w 10232859"/>
              <a:gd name="connsiteY212" fmla="*/ 1055076 h 1705557"/>
              <a:gd name="connsiteX213" fmla="*/ 8415973 w 10232859"/>
              <a:gd name="connsiteY213" fmla="*/ 1056174 h 1705557"/>
              <a:gd name="connsiteX214" fmla="*/ 8433326 w 10232859"/>
              <a:gd name="connsiteY214" fmla="*/ 1064395 h 1705557"/>
              <a:gd name="connsiteX215" fmla="*/ 8502328 w 10232859"/>
              <a:gd name="connsiteY215" fmla="*/ 1098012 h 1705557"/>
              <a:gd name="connsiteX216" fmla="*/ 8534346 w 10232859"/>
              <a:gd name="connsiteY216" fmla="*/ 1113494 h 1705557"/>
              <a:gd name="connsiteX217" fmla="*/ 8534980 w 10232859"/>
              <a:gd name="connsiteY217" fmla="*/ 1117375 h 1705557"/>
              <a:gd name="connsiteX218" fmla="*/ 8544104 w 10232859"/>
              <a:gd name="connsiteY218" fmla="*/ 1114920 h 1705557"/>
              <a:gd name="connsiteX219" fmla="*/ 8567742 w 10232859"/>
              <a:gd name="connsiteY219" fmla="*/ 1124104 h 1705557"/>
              <a:gd name="connsiteX220" fmla="*/ 8633779 w 10232859"/>
              <a:gd name="connsiteY220" fmla="*/ 1145740 h 1705557"/>
              <a:gd name="connsiteX221" fmla="*/ 8676965 w 10232859"/>
              <a:gd name="connsiteY221" fmla="*/ 1163463 h 1705557"/>
              <a:gd name="connsiteX222" fmla="*/ 8698944 w 10232859"/>
              <a:gd name="connsiteY222" fmla="*/ 1163453 h 1705557"/>
              <a:gd name="connsiteX223" fmla="*/ 8711456 w 10232859"/>
              <a:gd name="connsiteY223" fmla="*/ 1175731 h 1705557"/>
              <a:gd name="connsiteX224" fmla="*/ 8732793 w 10232859"/>
              <a:gd name="connsiteY224" fmla="*/ 1179486 h 1705557"/>
              <a:gd name="connsiteX225" fmla="*/ 8751897 w 10232859"/>
              <a:gd name="connsiteY225" fmla="*/ 1197400 h 1705557"/>
              <a:gd name="connsiteX226" fmla="*/ 8793564 w 10232859"/>
              <a:gd name="connsiteY226" fmla="*/ 1179086 h 1705557"/>
              <a:gd name="connsiteX227" fmla="*/ 8834270 w 10232859"/>
              <a:gd name="connsiteY227" fmla="*/ 1213138 h 1705557"/>
              <a:gd name="connsiteX228" fmla="*/ 8853872 w 10232859"/>
              <a:gd name="connsiteY228" fmla="*/ 1221228 h 1705557"/>
              <a:gd name="connsiteX229" fmla="*/ 8861901 w 10232859"/>
              <a:gd name="connsiteY229" fmla="*/ 1217889 h 1705557"/>
              <a:gd name="connsiteX230" fmla="*/ 8874168 w 10232859"/>
              <a:gd name="connsiteY230" fmla="*/ 1220481 h 1705557"/>
              <a:gd name="connsiteX231" fmla="*/ 8871123 w 10232859"/>
              <a:gd name="connsiteY231" fmla="*/ 1227674 h 1705557"/>
              <a:gd name="connsiteX232" fmla="*/ 8903537 w 10232859"/>
              <a:gd name="connsiteY232" fmla="*/ 1237102 h 1705557"/>
              <a:gd name="connsiteX233" fmla="*/ 8933767 w 10232859"/>
              <a:gd name="connsiteY233" fmla="*/ 1269882 h 1705557"/>
              <a:gd name="connsiteX234" fmla="*/ 8985765 w 10232859"/>
              <a:gd name="connsiteY234" fmla="*/ 1294178 h 1705557"/>
              <a:gd name="connsiteX235" fmla="*/ 9071444 w 10232859"/>
              <a:gd name="connsiteY235" fmla="*/ 1323819 h 1705557"/>
              <a:gd name="connsiteX236" fmla="*/ 9096711 w 10232859"/>
              <a:gd name="connsiteY236" fmla="*/ 1334291 h 1705557"/>
              <a:gd name="connsiteX237" fmla="*/ 9338853 w 10232859"/>
              <a:gd name="connsiteY237" fmla="*/ 1454560 h 1705557"/>
              <a:gd name="connsiteX238" fmla="*/ 9520814 w 10232859"/>
              <a:gd name="connsiteY238" fmla="*/ 1456341 h 1705557"/>
              <a:gd name="connsiteX239" fmla="*/ 9702271 w 10232859"/>
              <a:gd name="connsiteY239" fmla="*/ 1495067 h 1705557"/>
              <a:gd name="connsiteX240" fmla="*/ 9744273 w 10232859"/>
              <a:gd name="connsiteY240" fmla="*/ 1530026 h 1705557"/>
              <a:gd name="connsiteX241" fmla="*/ 9771903 w 10232859"/>
              <a:gd name="connsiteY241" fmla="*/ 1536548 h 1705557"/>
              <a:gd name="connsiteX242" fmla="*/ 9818565 w 10232859"/>
              <a:gd name="connsiteY242" fmla="*/ 1545059 h 1705557"/>
              <a:gd name="connsiteX243" fmla="*/ 9882202 w 10232859"/>
              <a:gd name="connsiteY243" fmla="*/ 1572402 h 1705557"/>
              <a:gd name="connsiteX244" fmla="*/ 10022025 w 10232859"/>
              <a:gd name="connsiteY244" fmla="*/ 1606210 h 1705557"/>
              <a:gd name="connsiteX245" fmla="*/ 10220406 w 10232859"/>
              <a:gd name="connsiteY245" fmla="*/ 1683519 h 1705557"/>
              <a:gd name="connsiteX246" fmla="*/ 10232859 w 10232859"/>
              <a:gd name="connsiteY246" fmla="*/ 1705557 h 1705557"/>
              <a:gd name="connsiteX247" fmla="*/ 0 w 10232859"/>
              <a:gd name="connsiteY247" fmla="*/ 1705557 h 1705557"/>
              <a:gd name="connsiteX248" fmla="*/ 0 w 10232859"/>
              <a:gd name="connsiteY248" fmla="*/ 28342 h 1705557"/>
              <a:gd name="connsiteX249" fmla="*/ 8097 w 10232859"/>
              <a:gd name="connsiteY249" fmla="*/ 30869 h 1705557"/>
              <a:gd name="connsiteX250" fmla="*/ 77128 w 10232859"/>
              <a:gd name="connsiteY250" fmla="*/ 13381 h 1705557"/>
              <a:gd name="connsiteX251" fmla="*/ 188338 w 10232859"/>
              <a:gd name="connsiteY251" fmla="*/ 11593 h 1705557"/>
              <a:gd name="connsiteX252" fmla="*/ 298809 w 10232859"/>
              <a:gd name="connsiteY252" fmla="*/ 12712 h 1705557"/>
              <a:gd name="connsiteX253" fmla="*/ 338985 w 10232859"/>
              <a:gd name="connsiteY253" fmla="*/ 14520 h 1705557"/>
              <a:gd name="connsiteX254" fmla="*/ 409815 w 10232859"/>
              <a:gd name="connsiteY254" fmla="*/ 11559 h 1705557"/>
              <a:gd name="connsiteX255" fmla="*/ 424169 w 10232859"/>
              <a:gd name="connsiteY255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173743 w 10232859"/>
              <a:gd name="connsiteY77" fmla="*/ 166095 h 1705557"/>
              <a:gd name="connsiteX78" fmla="*/ 3254203 w 10232859"/>
              <a:gd name="connsiteY78" fmla="*/ 158270 h 1705557"/>
              <a:gd name="connsiteX79" fmla="*/ 3380350 w 10232859"/>
              <a:gd name="connsiteY79" fmla="*/ 157665 h 1705557"/>
              <a:gd name="connsiteX80" fmla="*/ 3476147 w 10232859"/>
              <a:gd name="connsiteY80" fmla="*/ 177439 h 1705557"/>
              <a:gd name="connsiteX81" fmla="*/ 3581876 w 10232859"/>
              <a:gd name="connsiteY81" fmla="*/ 156962 h 1705557"/>
              <a:gd name="connsiteX82" fmla="*/ 3704761 w 10232859"/>
              <a:gd name="connsiteY82" fmla="*/ 157006 h 1705557"/>
              <a:gd name="connsiteX83" fmla="*/ 3755040 w 10232859"/>
              <a:gd name="connsiteY83" fmla="*/ 148492 h 1705557"/>
              <a:gd name="connsiteX84" fmla="*/ 3804689 w 10232859"/>
              <a:gd name="connsiteY84" fmla="*/ 158407 h 1705557"/>
              <a:gd name="connsiteX85" fmla="*/ 3821793 w 10232859"/>
              <a:gd name="connsiteY85" fmla="*/ 151257 h 1705557"/>
              <a:gd name="connsiteX86" fmla="*/ 3824682 w 10232859"/>
              <a:gd name="connsiteY86" fmla="*/ 149833 h 1705557"/>
              <a:gd name="connsiteX87" fmla="*/ 3837536 w 10232859"/>
              <a:gd name="connsiteY87" fmla="*/ 148292 h 1705557"/>
              <a:gd name="connsiteX88" fmla="*/ 3839550 w 10232859"/>
              <a:gd name="connsiteY88" fmla="*/ 142661 h 1705557"/>
              <a:gd name="connsiteX89" fmla="*/ 3857743 w 10232859"/>
              <a:gd name="connsiteY89" fmla="*/ 136618 h 1705557"/>
              <a:gd name="connsiteX90" fmla="*/ 3881852 w 10232859"/>
              <a:gd name="connsiteY90" fmla="*/ 135231 h 1705557"/>
              <a:gd name="connsiteX91" fmla="*/ 3998088 w 10232859"/>
              <a:gd name="connsiteY91" fmla="*/ 134446 h 1705557"/>
              <a:gd name="connsiteX92" fmla="*/ 4066682 w 10232859"/>
              <a:gd name="connsiteY92" fmla="*/ 130661 h 1705557"/>
              <a:gd name="connsiteX93" fmla="*/ 4091246 w 10232859"/>
              <a:gd name="connsiteY93" fmla="*/ 124017 h 1705557"/>
              <a:gd name="connsiteX94" fmla="*/ 4126556 w 10232859"/>
              <a:gd name="connsiteY94" fmla="*/ 118239 h 1705557"/>
              <a:gd name="connsiteX95" fmla="*/ 4187717 w 10232859"/>
              <a:gd name="connsiteY95" fmla="*/ 104010 h 1705557"/>
              <a:gd name="connsiteX96" fmla="*/ 4220826 w 10232859"/>
              <a:gd name="connsiteY96" fmla="*/ 102505 h 1705557"/>
              <a:gd name="connsiteX97" fmla="*/ 4239014 w 10232859"/>
              <a:gd name="connsiteY97" fmla="*/ 97354 h 1705557"/>
              <a:gd name="connsiteX98" fmla="*/ 4246653 w 10232859"/>
              <a:gd name="connsiteY98" fmla="*/ 97874 h 1705557"/>
              <a:gd name="connsiteX99" fmla="*/ 4271841 w 10232859"/>
              <a:gd name="connsiteY99" fmla="*/ 96702 h 1705557"/>
              <a:gd name="connsiteX100" fmla="*/ 4286277 w 10232859"/>
              <a:gd name="connsiteY100" fmla="*/ 96687 h 1705557"/>
              <a:gd name="connsiteX101" fmla="*/ 4292025 w 10232859"/>
              <a:gd name="connsiteY101" fmla="*/ 96921 h 1705557"/>
              <a:gd name="connsiteX102" fmla="*/ 4304713 w 10232859"/>
              <a:gd name="connsiteY102" fmla="*/ 102187 h 1705557"/>
              <a:gd name="connsiteX103" fmla="*/ 4321285 w 10232859"/>
              <a:gd name="connsiteY103" fmla="*/ 100074 h 1705557"/>
              <a:gd name="connsiteX104" fmla="*/ 4339561 w 10232859"/>
              <a:gd name="connsiteY104" fmla="*/ 105320 h 1705557"/>
              <a:gd name="connsiteX105" fmla="*/ 4343990 w 10232859"/>
              <a:gd name="connsiteY105" fmla="*/ 101090 h 1705557"/>
              <a:gd name="connsiteX106" fmla="*/ 4358885 w 10232859"/>
              <a:gd name="connsiteY106" fmla="*/ 96778 h 1705557"/>
              <a:gd name="connsiteX107" fmla="*/ 4371648 w 10232859"/>
              <a:gd name="connsiteY107" fmla="*/ 101826 h 1705557"/>
              <a:gd name="connsiteX108" fmla="*/ 4398380 w 10232859"/>
              <a:gd name="connsiteY108" fmla="*/ 104961 h 1705557"/>
              <a:gd name="connsiteX109" fmla="*/ 4405729 w 10232859"/>
              <a:gd name="connsiteY109" fmla="*/ 104191 h 1705557"/>
              <a:gd name="connsiteX110" fmla="*/ 4431408 w 10232859"/>
              <a:gd name="connsiteY110" fmla="*/ 110825 h 1705557"/>
              <a:gd name="connsiteX111" fmla="*/ 4472183 w 10232859"/>
              <a:gd name="connsiteY111" fmla="*/ 116430 h 1705557"/>
              <a:gd name="connsiteX112" fmla="*/ 4518828 w 10232859"/>
              <a:gd name="connsiteY112" fmla="*/ 119114 h 1705557"/>
              <a:gd name="connsiteX113" fmla="*/ 4532040 w 10232859"/>
              <a:gd name="connsiteY113" fmla="*/ 124307 h 1705557"/>
              <a:gd name="connsiteX114" fmla="*/ 4617778 w 10232859"/>
              <a:gd name="connsiteY114" fmla="*/ 136993 h 1705557"/>
              <a:gd name="connsiteX115" fmla="*/ 4641872 w 10232859"/>
              <a:gd name="connsiteY115" fmla="*/ 140721 h 1705557"/>
              <a:gd name="connsiteX116" fmla="*/ 4662766 w 10232859"/>
              <a:gd name="connsiteY116" fmla="*/ 138952 h 1705557"/>
              <a:gd name="connsiteX117" fmla="*/ 4667770 w 10232859"/>
              <a:gd name="connsiteY117" fmla="*/ 134208 h 1705557"/>
              <a:gd name="connsiteX118" fmla="*/ 4681052 w 10232859"/>
              <a:gd name="connsiteY118" fmla="*/ 135461 h 1705557"/>
              <a:gd name="connsiteX119" fmla="*/ 4684624 w 10232859"/>
              <a:gd name="connsiteY119" fmla="*/ 134755 h 1705557"/>
              <a:gd name="connsiteX120" fmla="*/ 4705061 w 10232859"/>
              <a:gd name="connsiteY120" fmla="*/ 131748 h 1705557"/>
              <a:gd name="connsiteX121" fmla="*/ 4747746 w 10232859"/>
              <a:gd name="connsiteY121" fmla="*/ 151131 h 1705557"/>
              <a:gd name="connsiteX122" fmla="*/ 4801045 w 10232859"/>
              <a:gd name="connsiteY122" fmla="*/ 153753 h 1705557"/>
              <a:gd name="connsiteX123" fmla="*/ 5001600 w 10232859"/>
              <a:gd name="connsiteY123" fmla="*/ 196753 h 1705557"/>
              <a:gd name="connsiteX124" fmla="*/ 5033465 w 10232859"/>
              <a:gd name="connsiteY124" fmla="*/ 182429 h 1705557"/>
              <a:gd name="connsiteX125" fmla="*/ 5115965 w 10232859"/>
              <a:gd name="connsiteY125" fmla="*/ 192583 h 1705557"/>
              <a:gd name="connsiteX126" fmla="*/ 5237936 w 10232859"/>
              <a:gd name="connsiteY126" fmla="*/ 246022 h 1705557"/>
              <a:gd name="connsiteX127" fmla="*/ 5290566 w 10232859"/>
              <a:gd name="connsiteY127" fmla="*/ 269809 h 1705557"/>
              <a:gd name="connsiteX128" fmla="*/ 5344878 w 10232859"/>
              <a:gd name="connsiteY128" fmla="*/ 282874 h 1705557"/>
              <a:gd name="connsiteX129" fmla="*/ 5413398 w 10232859"/>
              <a:gd name="connsiteY129" fmla="*/ 282749 h 1705557"/>
              <a:gd name="connsiteX130" fmla="*/ 5415629 w 10232859"/>
              <a:gd name="connsiteY130" fmla="*/ 282282 h 1705557"/>
              <a:gd name="connsiteX131" fmla="*/ 5433078 w 10232859"/>
              <a:gd name="connsiteY131" fmla="*/ 286198 h 1705557"/>
              <a:gd name="connsiteX132" fmla="*/ 5435759 w 10232859"/>
              <a:gd name="connsiteY132" fmla="*/ 289614 h 1705557"/>
              <a:gd name="connsiteX133" fmla="*/ 5447372 w 10232859"/>
              <a:gd name="connsiteY133" fmla="*/ 293101 h 1705557"/>
              <a:gd name="connsiteX134" fmla="*/ 5469289 w 10232859"/>
              <a:gd name="connsiteY134" fmla="*/ 302134 h 1705557"/>
              <a:gd name="connsiteX135" fmla="*/ 5508752 w 10232859"/>
              <a:gd name="connsiteY135" fmla="*/ 312267 h 1705557"/>
              <a:gd name="connsiteX136" fmla="*/ 5509657 w 10232859"/>
              <a:gd name="connsiteY136" fmla="*/ 311450 h 1705557"/>
              <a:gd name="connsiteX137" fmla="*/ 5521245 w 10232859"/>
              <a:gd name="connsiteY137" fmla="*/ 310202 h 1705557"/>
              <a:gd name="connsiteX138" fmla="*/ 5542415 w 10232859"/>
              <a:gd name="connsiteY138" fmla="*/ 310009 h 1705557"/>
              <a:gd name="connsiteX139" fmla="*/ 5596538 w 10232859"/>
              <a:gd name="connsiteY139" fmla="*/ 297667 h 1705557"/>
              <a:gd name="connsiteX140" fmla="*/ 5632514 w 10232859"/>
              <a:gd name="connsiteY140" fmla="*/ 308476 h 1705557"/>
              <a:gd name="connsiteX141" fmla="*/ 5640005 w 10232859"/>
              <a:gd name="connsiteY141" fmla="*/ 310131 h 1705557"/>
              <a:gd name="connsiteX142" fmla="*/ 5640259 w 10232859"/>
              <a:gd name="connsiteY142" fmla="*/ 309949 h 1705557"/>
              <a:gd name="connsiteX143" fmla="*/ 5648365 w 10232859"/>
              <a:gd name="connsiteY143" fmla="*/ 311268 h 1705557"/>
              <a:gd name="connsiteX144" fmla="*/ 5653662 w 10232859"/>
              <a:gd name="connsiteY144" fmla="*/ 313149 h 1705557"/>
              <a:gd name="connsiteX145" fmla="*/ 5668196 w 10232859"/>
              <a:gd name="connsiteY145" fmla="*/ 316360 h 1705557"/>
              <a:gd name="connsiteX146" fmla="*/ 5673886 w 10232859"/>
              <a:gd name="connsiteY146" fmla="*/ 316040 h 1705557"/>
              <a:gd name="connsiteX147" fmla="*/ 5677139 w 10232859"/>
              <a:gd name="connsiteY147" fmla="*/ 313859 h 1705557"/>
              <a:gd name="connsiteX148" fmla="*/ 5708983 w 10232859"/>
              <a:gd name="connsiteY148" fmla="*/ 313188 h 1705557"/>
              <a:gd name="connsiteX149" fmla="*/ 5773909 w 10232859"/>
              <a:gd name="connsiteY149" fmla="*/ 318575 h 1705557"/>
              <a:gd name="connsiteX150" fmla="*/ 5809500 w 10232859"/>
              <a:gd name="connsiteY150" fmla="*/ 324964 h 1705557"/>
              <a:gd name="connsiteX151" fmla="*/ 5908729 w 10232859"/>
              <a:gd name="connsiteY151" fmla="*/ 338849 h 1705557"/>
              <a:gd name="connsiteX152" fmla="*/ 6009654 w 10232859"/>
              <a:gd name="connsiteY152" fmla="*/ 350040 h 1705557"/>
              <a:gd name="connsiteX153" fmla="*/ 6067487 w 10232859"/>
              <a:gd name="connsiteY153" fmla="*/ 340226 h 1705557"/>
              <a:gd name="connsiteX154" fmla="*/ 6073281 w 10232859"/>
              <a:gd name="connsiteY154" fmla="*/ 340830 h 1705557"/>
              <a:gd name="connsiteX155" fmla="*/ 6086225 w 10232859"/>
              <a:gd name="connsiteY155" fmla="*/ 346135 h 1705557"/>
              <a:gd name="connsiteX156" fmla="*/ 6105063 w 10232859"/>
              <a:gd name="connsiteY156" fmla="*/ 353854 h 1705557"/>
              <a:gd name="connsiteX157" fmla="*/ 6135796 w 10232859"/>
              <a:gd name="connsiteY157" fmla="*/ 369657 h 1705557"/>
              <a:gd name="connsiteX158" fmla="*/ 6195166 w 10232859"/>
              <a:gd name="connsiteY158" fmla="*/ 366704 h 1705557"/>
              <a:gd name="connsiteX159" fmla="*/ 6216259 w 10232859"/>
              <a:gd name="connsiteY159" fmla="*/ 369879 h 1705557"/>
              <a:gd name="connsiteX160" fmla="*/ 6228331 w 10232859"/>
              <a:gd name="connsiteY160" fmla="*/ 370548 h 1705557"/>
              <a:gd name="connsiteX161" fmla="*/ 6229602 w 10232859"/>
              <a:gd name="connsiteY161" fmla="*/ 369928 h 1705557"/>
              <a:gd name="connsiteX162" fmla="*/ 6258988 w 10232859"/>
              <a:gd name="connsiteY162" fmla="*/ 385174 h 1705557"/>
              <a:gd name="connsiteX163" fmla="*/ 6264106 w 10232859"/>
              <a:gd name="connsiteY163" fmla="*/ 385655 h 1705557"/>
              <a:gd name="connsiteX164" fmla="*/ 6281703 w 10232859"/>
              <a:gd name="connsiteY164" fmla="*/ 397568 h 1705557"/>
              <a:gd name="connsiteX165" fmla="*/ 6291622 w 10232859"/>
              <a:gd name="connsiteY165" fmla="*/ 402669 h 1705557"/>
              <a:gd name="connsiteX166" fmla="*/ 6292712 w 10232859"/>
              <a:gd name="connsiteY166" fmla="*/ 406285 h 1705557"/>
              <a:gd name="connsiteX167" fmla="*/ 6308227 w 10232859"/>
              <a:gd name="connsiteY167" fmla="*/ 412710 h 1705557"/>
              <a:gd name="connsiteX168" fmla="*/ 6328981 w 10232859"/>
              <a:gd name="connsiteY168" fmla="*/ 416009 h 1705557"/>
              <a:gd name="connsiteX169" fmla="*/ 6368693 w 10232859"/>
              <a:gd name="connsiteY169" fmla="*/ 424359 h 1705557"/>
              <a:gd name="connsiteX170" fmla="*/ 6414811 w 10232859"/>
              <a:gd name="connsiteY170" fmla="*/ 458714 h 1705557"/>
              <a:gd name="connsiteX171" fmla="*/ 6467879 w 10232859"/>
              <a:gd name="connsiteY171" fmla="*/ 474762 h 1705557"/>
              <a:gd name="connsiteX172" fmla="*/ 6564351 w 10232859"/>
              <a:gd name="connsiteY172" fmla="*/ 544032 h 1705557"/>
              <a:gd name="connsiteX173" fmla="*/ 6711178 w 10232859"/>
              <a:gd name="connsiteY173" fmla="*/ 580124 h 1705557"/>
              <a:gd name="connsiteX174" fmla="*/ 6764036 w 10232859"/>
              <a:gd name="connsiteY174" fmla="*/ 595457 h 1705557"/>
              <a:gd name="connsiteX175" fmla="*/ 6858983 w 10232859"/>
              <a:gd name="connsiteY175" fmla="*/ 630237 h 1705557"/>
              <a:gd name="connsiteX176" fmla="*/ 6910661 w 10232859"/>
              <a:gd name="connsiteY176" fmla="*/ 641134 h 1705557"/>
              <a:gd name="connsiteX177" fmla="*/ 6944111 w 10232859"/>
              <a:gd name="connsiteY177" fmla="*/ 666016 h 1705557"/>
              <a:gd name="connsiteX178" fmla="*/ 6965771 w 10232859"/>
              <a:gd name="connsiteY178" fmla="*/ 666445 h 1705557"/>
              <a:gd name="connsiteX179" fmla="*/ 6969639 w 10232859"/>
              <a:gd name="connsiteY179" fmla="*/ 666351 h 1705557"/>
              <a:gd name="connsiteX180" fmla="*/ 6982242 w 10232859"/>
              <a:gd name="connsiteY180" fmla="*/ 669626 h 1705557"/>
              <a:gd name="connsiteX181" fmla="*/ 6989387 w 10232859"/>
              <a:gd name="connsiteY181" fmla="*/ 665988 h 1705557"/>
              <a:gd name="connsiteX182" fmla="*/ 7010930 w 10232859"/>
              <a:gd name="connsiteY182" fmla="*/ 667648 h 1705557"/>
              <a:gd name="connsiteX183" fmla="*/ 7033125 w 10232859"/>
              <a:gd name="connsiteY183" fmla="*/ 674950 h 1705557"/>
              <a:gd name="connsiteX184" fmla="*/ 7134461 w 10232859"/>
              <a:gd name="connsiteY184" fmla="*/ 714706 h 1705557"/>
              <a:gd name="connsiteX185" fmla="*/ 7197450 w 10232859"/>
              <a:gd name="connsiteY185" fmla="*/ 735608 h 1705557"/>
              <a:gd name="connsiteX186" fmla="*/ 7225084 w 10232859"/>
              <a:gd name="connsiteY186" fmla="*/ 739019 h 1705557"/>
              <a:gd name="connsiteX187" fmla="*/ 7261183 w 10232859"/>
              <a:gd name="connsiteY187" fmla="*/ 746827 h 1705557"/>
              <a:gd name="connsiteX188" fmla="*/ 7327760 w 10232859"/>
              <a:gd name="connsiteY188" fmla="*/ 757100 h 1705557"/>
              <a:gd name="connsiteX189" fmla="*/ 7412222 w 10232859"/>
              <a:gd name="connsiteY189" fmla="*/ 777001 h 1705557"/>
              <a:gd name="connsiteX190" fmla="*/ 7457904 w 10232859"/>
              <a:gd name="connsiteY190" fmla="*/ 810835 h 1705557"/>
              <a:gd name="connsiteX191" fmla="*/ 7465795 w 10232859"/>
              <a:gd name="connsiteY191" fmla="*/ 809112 h 1705557"/>
              <a:gd name="connsiteX192" fmla="*/ 7505046 w 10232859"/>
              <a:gd name="connsiteY192" fmla="*/ 823031 h 1705557"/>
              <a:gd name="connsiteX193" fmla="*/ 7623220 w 10232859"/>
              <a:gd name="connsiteY193" fmla="*/ 895034 h 1705557"/>
              <a:gd name="connsiteX194" fmla="*/ 7700458 w 10232859"/>
              <a:gd name="connsiteY194" fmla="*/ 921593 h 1705557"/>
              <a:gd name="connsiteX195" fmla="*/ 7730988 w 10232859"/>
              <a:gd name="connsiteY195" fmla="*/ 927270 h 1705557"/>
              <a:gd name="connsiteX196" fmla="*/ 7781942 w 10232859"/>
              <a:gd name="connsiteY196" fmla="*/ 937017 h 1705557"/>
              <a:gd name="connsiteX197" fmla="*/ 7827704 w 10232859"/>
              <a:gd name="connsiteY197" fmla="*/ 935072 h 1705557"/>
              <a:gd name="connsiteX198" fmla="*/ 7867270 w 10232859"/>
              <a:gd name="connsiteY198" fmla="*/ 946880 h 1705557"/>
              <a:gd name="connsiteX199" fmla="*/ 7866538 w 10232859"/>
              <a:gd name="connsiteY199" fmla="*/ 961559 h 1705557"/>
              <a:gd name="connsiteX200" fmla="*/ 7912084 w 10232859"/>
              <a:gd name="connsiteY200" fmla="*/ 970314 h 1705557"/>
              <a:gd name="connsiteX201" fmla="*/ 7982264 w 10232859"/>
              <a:gd name="connsiteY201" fmla="*/ 982287 h 1705557"/>
              <a:gd name="connsiteX202" fmla="*/ 7991272 w 10232859"/>
              <a:gd name="connsiteY202" fmla="*/ 987618 h 1705557"/>
              <a:gd name="connsiteX203" fmla="*/ 8006496 w 10232859"/>
              <a:gd name="connsiteY203" fmla="*/ 979353 h 1705557"/>
              <a:gd name="connsiteX204" fmla="*/ 8034497 w 10232859"/>
              <a:gd name="connsiteY204" fmla="*/ 978568 h 1705557"/>
              <a:gd name="connsiteX205" fmla="*/ 8150881 w 10232859"/>
              <a:gd name="connsiteY205" fmla="*/ 996925 h 1705557"/>
              <a:gd name="connsiteX206" fmla="*/ 8172106 w 10232859"/>
              <a:gd name="connsiteY206" fmla="*/ 997026 h 1705557"/>
              <a:gd name="connsiteX207" fmla="*/ 8196076 w 10232859"/>
              <a:gd name="connsiteY207" fmla="*/ 1006592 h 1705557"/>
              <a:gd name="connsiteX208" fmla="*/ 8247463 w 10232859"/>
              <a:gd name="connsiteY208" fmla="*/ 1022846 h 1705557"/>
              <a:gd name="connsiteX209" fmla="*/ 8279272 w 10232859"/>
              <a:gd name="connsiteY209" fmla="*/ 1039435 h 1705557"/>
              <a:gd name="connsiteX210" fmla="*/ 8289611 w 10232859"/>
              <a:gd name="connsiteY210" fmla="*/ 1035144 h 1705557"/>
              <a:gd name="connsiteX211" fmla="*/ 8311483 w 10232859"/>
              <a:gd name="connsiteY211" fmla="*/ 1035913 h 1705557"/>
              <a:gd name="connsiteX212" fmla="*/ 8399489 w 10232859"/>
              <a:gd name="connsiteY212" fmla="*/ 1055076 h 1705557"/>
              <a:gd name="connsiteX213" fmla="*/ 8415973 w 10232859"/>
              <a:gd name="connsiteY213" fmla="*/ 1056174 h 1705557"/>
              <a:gd name="connsiteX214" fmla="*/ 8433326 w 10232859"/>
              <a:gd name="connsiteY214" fmla="*/ 1064395 h 1705557"/>
              <a:gd name="connsiteX215" fmla="*/ 8502328 w 10232859"/>
              <a:gd name="connsiteY215" fmla="*/ 1098012 h 1705557"/>
              <a:gd name="connsiteX216" fmla="*/ 8534346 w 10232859"/>
              <a:gd name="connsiteY216" fmla="*/ 1113494 h 1705557"/>
              <a:gd name="connsiteX217" fmla="*/ 8534980 w 10232859"/>
              <a:gd name="connsiteY217" fmla="*/ 1117375 h 1705557"/>
              <a:gd name="connsiteX218" fmla="*/ 8544104 w 10232859"/>
              <a:gd name="connsiteY218" fmla="*/ 1114920 h 1705557"/>
              <a:gd name="connsiteX219" fmla="*/ 8567742 w 10232859"/>
              <a:gd name="connsiteY219" fmla="*/ 1124104 h 1705557"/>
              <a:gd name="connsiteX220" fmla="*/ 8633779 w 10232859"/>
              <a:gd name="connsiteY220" fmla="*/ 1145740 h 1705557"/>
              <a:gd name="connsiteX221" fmla="*/ 8676965 w 10232859"/>
              <a:gd name="connsiteY221" fmla="*/ 1163463 h 1705557"/>
              <a:gd name="connsiteX222" fmla="*/ 8698944 w 10232859"/>
              <a:gd name="connsiteY222" fmla="*/ 1163453 h 1705557"/>
              <a:gd name="connsiteX223" fmla="*/ 8711456 w 10232859"/>
              <a:gd name="connsiteY223" fmla="*/ 1175731 h 1705557"/>
              <a:gd name="connsiteX224" fmla="*/ 8732793 w 10232859"/>
              <a:gd name="connsiteY224" fmla="*/ 1179486 h 1705557"/>
              <a:gd name="connsiteX225" fmla="*/ 8751897 w 10232859"/>
              <a:gd name="connsiteY225" fmla="*/ 1197400 h 1705557"/>
              <a:gd name="connsiteX226" fmla="*/ 8793564 w 10232859"/>
              <a:gd name="connsiteY226" fmla="*/ 1179086 h 1705557"/>
              <a:gd name="connsiteX227" fmla="*/ 8834270 w 10232859"/>
              <a:gd name="connsiteY227" fmla="*/ 1213138 h 1705557"/>
              <a:gd name="connsiteX228" fmla="*/ 8853872 w 10232859"/>
              <a:gd name="connsiteY228" fmla="*/ 1221228 h 1705557"/>
              <a:gd name="connsiteX229" fmla="*/ 8861901 w 10232859"/>
              <a:gd name="connsiteY229" fmla="*/ 1217889 h 1705557"/>
              <a:gd name="connsiteX230" fmla="*/ 8874168 w 10232859"/>
              <a:gd name="connsiteY230" fmla="*/ 1220481 h 1705557"/>
              <a:gd name="connsiteX231" fmla="*/ 8871123 w 10232859"/>
              <a:gd name="connsiteY231" fmla="*/ 1227674 h 1705557"/>
              <a:gd name="connsiteX232" fmla="*/ 8903537 w 10232859"/>
              <a:gd name="connsiteY232" fmla="*/ 1237102 h 1705557"/>
              <a:gd name="connsiteX233" fmla="*/ 8933767 w 10232859"/>
              <a:gd name="connsiteY233" fmla="*/ 1269882 h 1705557"/>
              <a:gd name="connsiteX234" fmla="*/ 8985765 w 10232859"/>
              <a:gd name="connsiteY234" fmla="*/ 1294178 h 1705557"/>
              <a:gd name="connsiteX235" fmla="*/ 9071444 w 10232859"/>
              <a:gd name="connsiteY235" fmla="*/ 1323819 h 1705557"/>
              <a:gd name="connsiteX236" fmla="*/ 9096711 w 10232859"/>
              <a:gd name="connsiteY236" fmla="*/ 1334291 h 1705557"/>
              <a:gd name="connsiteX237" fmla="*/ 9338853 w 10232859"/>
              <a:gd name="connsiteY237" fmla="*/ 1454560 h 1705557"/>
              <a:gd name="connsiteX238" fmla="*/ 9520814 w 10232859"/>
              <a:gd name="connsiteY238" fmla="*/ 1456341 h 1705557"/>
              <a:gd name="connsiteX239" fmla="*/ 9702271 w 10232859"/>
              <a:gd name="connsiteY239" fmla="*/ 1495067 h 1705557"/>
              <a:gd name="connsiteX240" fmla="*/ 9744273 w 10232859"/>
              <a:gd name="connsiteY240" fmla="*/ 1530026 h 1705557"/>
              <a:gd name="connsiteX241" fmla="*/ 9771903 w 10232859"/>
              <a:gd name="connsiteY241" fmla="*/ 1536548 h 1705557"/>
              <a:gd name="connsiteX242" fmla="*/ 9818565 w 10232859"/>
              <a:gd name="connsiteY242" fmla="*/ 1545059 h 1705557"/>
              <a:gd name="connsiteX243" fmla="*/ 9882202 w 10232859"/>
              <a:gd name="connsiteY243" fmla="*/ 1572402 h 1705557"/>
              <a:gd name="connsiteX244" fmla="*/ 10022025 w 10232859"/>
              <a:gd name="connsiteY244" fmla="*/ 1606210 h 1705557"/>
              <a:gd name="connsiteX245" fmla="*/ 10220406 w 10232859"/>
              <a:gd name="connsiteY245" fmla="*/ 1683519 h 1705557"/>
              <a:gd name="connsiteX246" fmla="*/ 10232859 w 10232859"/>
              <a:gd name="connsiteY246" fmla="*/ 1705557 h 1705557"/>
              <a:gd name="connsiteX247" fmla="*/ 0 w 10232859"/>
              <a:gd name="connsiteY247" fmla="*/ 1705557 h 1705557"/>
              <a:gd name="connsiteX248" fmla="*/ 0 w 10232859"/>
              <a:gd name="connsiteY248" fmla="*/ 28342 h 1705557"/>
              <a:gd name="connsiteX249" fmla="*/ 8097 w 10232859"/>
              <a:gd name="connsiteY249" fmla="*/ 30869 h 1705557"/>
              <a:gd name="connsiteX250" fmla="*/ 77128 w 10232859"/>
              <a:gd name="connsiteY250" fmla="*/ 13381 h 1705557"/>
              <a:gd name="connsiteX251" fmla="*/ 188338 w 10232859"/>
              <a:gd name="connsiteY251" fmla="*/ 11593 h 1705557"/>
              <a:gd name="connsiteX252" fmla="*/ 298809 w 10232859"/>
              <a:gd name="connsiteY252" fmla="*/ 12712 h 1705557"/>
              <a:gd name="connsiteX253" fmla="*/ 338985 w 10232859"/>
              <a:gd name="connsiteY253" fmla="*/ 14520 h 1705557"/>
              <a:gd name="connsiteX254" fmla="*/ 409815 w 10232859"/>
              <a:gd name="connsiteY254" fmla="*/ 11559 h 1705557"/>
              <a:gd name="connsiteX255" fmla="*/ 424169 w 10232859"/>
              <a:gd name="connsiteY255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110077 w 10232859"/>
              <a:gd name="connsiteY76" fmla="*/ 155716 h 1705557"/>
              <a:gd name="connsiteX77" fmla="*/ 3173743 w 10232859"/>
              <a:gd name="connsiteY77" fmla="*/ 166095 h 1705557"/>
              <a:gd name="connsiteX78" fmla="*/ 3254203 w 10232859"/>
              <a:gd name="connsiteY78" fmla="*/ 158270 h 1705557"/>
              <a:gd name="connsiteX79" fmla="*/ 3380350 w 10232859"/>
              <a:gd name="connsiteY79" fmla="*/ 157665 h 1705557"/>
              <a:gd name="connsiteX80" fmla="*/ 3476147 w 10232859"/>
              <a:gd name="connsiteY80" fmla="*/ 177439 h 1705557"/>
              <a:gd name="connsiteX81" fmla="*/ 3581876 w 10232859"/>
              <a:gd name="connsiteY81" fmla="*/ 156962 h 1705557"/>
              <a:gd name="connsiteX82" fmla="*/ 3704761 w 10232859"/>
              <a:gd name="connsiteY82" fmla="*/ 157006 h 1705557"/>
              <a:gd name="connsiteX83" fmla="*/ 3755040 w 10232859"/>
              <a:gd name="connsiteY83" fmla="*/ 148492 h 1705557"/>
              <a:gd name="connsiteX84" fmla="*/ 3804689 w 10232859"/>
              <a:gd name="connsiteY84" fmla="*/ 158407 h 1705557"/>
              <a:gd name="connsiteX85" fmla="*/ 3821793 w 10232859"/>
              <a:gd name="connsiteY85" fmla="*/ 151257 h 1705557"/>
              <a:gd name="connsiteX86" fmla="*/ 3824682 w 10232859"/>
              <a:gd name="connsiteY86" fmla="*/ 149833 h 1705557"/>
              <a:gd name="connsiteX87" fmla="*/ 3837536 w 10232859"/>
              <a:gd name="connsiteY87" fmla="*/ 148292 h 1705557"/>
              <a:gd name="connsiteX88" fmla="*/ 3839550 w 10232859"/>
              <a:gd name="connsiteY88" fmla="*/ 142661 h 1705557"/>
              <a:gd name="connsiteX89" fmla="*/ 3857743 w 10232859"/>
              <a:gd name="connsiteY89" fmla="*/ 136618 h 1705557"/>
              <a:gd name="connsiteX90" fmla="*/ 3881852 w 10232859"/>
              <a:gd name="connsiteY90" fmla="*/ 135231 h 1705557"/>
              <a:gd name="connsiteX91" fmla="*/ 3998088 w 10232859"/>
              <a:gd name="connsiteY91" fmla="*/ 134446 h 1705557"/>
              <a:gd name="connsiteX92" fmla="*/ 4066682 w 10232859"/>
              <a:gd name="connsiteY92" fmla="*/ 130661 h 1705557"/>
              <a:gd name="connsiteX93" fmla="*/ 4091246 w 10232859"/>
              <a:gd name="connsiteY93" fmla="*/ 124017 h 1705557"/>
              <a:gd name="connsiteX94" fmla="*/ 4126556 w 10232859"/>
              <a:gd name="connsiteY94" fmla="*/ 118239 h 1705557"/>
              <a:gd name="connsiteX95" fmla="*/ 4187717 w 10232859"/>
              <a:gd name="connsiteY95" fmla="*/ 104010 h 1705557"/>
              <a:gd name="connsiteX96" fmla="*/ 4220826 w 10232859"/>
              <a:gd name="connsiteY96" fmla="*/ 102505 h 1705557"/>
              <a:gd name="connsiteX97" fmla="*/ 4239014 w 10232859"/>
              <a:gd name="connsiteY97" fmla="*/ 97354 h 1705557"/>
              <a:gd name="connsiteX98" fmla="*/ 4246653 w 10232859"/>
              <a:gd name="connsiteY98" fmla="*/ 97874 h 1705557"/>
              <a:gd name="connsiteX99" fmla="*/ 4271841 w 10232859"/>
              <a:gd name="connsiteY99" fmla="*/ 96702 h 1705557"/>
              <a:gd name="connsiteX100" fmla="*/ 4286277 w 10232859"/>
              <a:gd name="connsiteY100" fmla="*/ 96687 h 1705557"/>
              <a:gd name="connsiteX101" fmla="*/ 4292025 w 10232859"/>
              <a:gd name="connsiteY101" fmla="*/ 96921 h 1705557"/>
              <a:gd name="connsiteX102" fmla="*/ 4304713 w 10232859"/>
              <a:gd name="connsiteY102" fmla="*/ 102187 h 1705557"/>
              <a:gd name="connsiteX103" fmla="*/ 4321285 w 10232859"/>
              <a:gd name="connsiteY103" fmla="*/ 100074 h 1705557"/>
              <a:gd name="connsiteX104" fmla="*/ 4339561 w 10232859"/>
              <a:gd name="connsiteY104" fmla="*/ 105320 h 1705557"/>
              <a:gd name="connsiteX105" fmla="*/ 4343990 w 10232859"/>
              <a:gd name="connsiteY105" fmla="*/ 101090 h 1705557"/>
              <a:gd name="connsiteX106" fmla="*/ 4358885 w 10232859"/>
              <a:gd name="connsiteY106" fmla="*/ 96778 h 1705557"/>
              <a:gd name="connsiteX107" fmla="*/ 4371648 w 10232859"/>
              <a:gd name="connsiteY107" fmla="*/ 101826 h 1705557"/>
              <a:gd name="connsiteX108" fmla="*/ 4398380 w 10232859"/>
              <a:gd name="connsiteY108" fmla="*/ 104961 h 1705557"/>
              <a:gd name="connsiteX109" fmla="*/ 4405729 w 10232859"/>
              <a:gd name="connsiteY109" fmla="*/ 104191 h 1705557"/>
              <a:gd name="connsiteX110" fmla="*/ 4431408 w 10232859"/>
              <a:gd name="connsiteY110" fmla="*/ 110825 h 1705557"/>
              <a:gd name="connsiteX111" fmla="*/ 4472183 w 10232859"/>
              <a:gd name="connsiteY111" fmla="*/ 116430 h 1705557"/>
              <a:gd name="connsiteX112" fmla="*/ 4518828 w 10232859"/>
              <a:gd name="connsiteY112" fmla="*/ 119114 h 1705557"/>
              <a:gd name="connsiteX113" fmla="*/ 4532040 w 10232859"/>
              <a:gd name="connsiteY113" fmla="*/ 124307 h 1705557"/>
              <a:gd name="connsiteX114" fmla="*/ 4617778 w 10232859"/>
              <a:gd name="connsiteY114" fmla="*/ 136993 h 1705557"/>
              <a:gd name="connsiteX115" fmla="*/ 4641872 w 10232859"/>
              <a:gd name="connsiteY115" fmla="*/ 140721 h 1705557"/>
              <a:gd name="connsiteX116" fmla="*/ 4662766 w 10232859"/>
              <a:gd name="connsiteY116" fmla="*/ 138952 h 1705557"/>
              <a:gd name="connsiteX117" fmla="*/ 4667770 w 10232859"/>
              <a:gd name="connsiteY117" fmla="*/ 134208 h 1705557"/>
              <a:gd name="connsiteX118" fmla="*/ 4681052 w 10232859"/>
              <a:gd name="connsiteY118" fmla="*/ 135461 h 1705557"/>
              <a:gd name="connsiteX119" fmla="*/ 4684624 w 10232859"/>
              <a:gd name="connsiteY119" fmla="*/ 134755 h 1705557"/>
              <a:gd name="connsiteX120" fmla="*/ 4705061 w 10232859"/>
              <a:gd name="connsiteY120" fmla="*/ 131748 h 1705557"/>
              <a:gd name="connsiteX121" fmla="*/ 4747746 w 10232859"/>
              <a:gd name="connsiteY121" fmla="*/ 151131 h 1705557"/>
              <a:gd name="connsiteX122" fmla="*/ 4801045 w 10232859"/>
              <a:gd name="connsiteY122" fmla="*/ 153753 h 1705557"/>
              <a:gd name="connsiteX123" fmla="*/ 5001600 w 10232859"/>
              <a:gd name="connsiteY123" fmla="*/ 196753 h 1705557"/>
              <a:gd name="connsiteX124" fmla="*/ 5033465 w 10232859"/>
              <a:gd name="connsiteY124" fmla="*/ 182429 h 1705557"/>
              <a:gd name="connsiteX125" fmla="*/ 5115965 w 10232859"/>
              <a:gd name="connsiteY125" fmla="*/ 192583 h 1705557"/>
              <a:gd name="connsiteX126" fmla="*/ 5237936 w 10232859"/>
              <a:gd name="connsiteY126" fmla="*/ 246022 h 1705557"/>
              <a:gd name="connsiteX127" fmla="*/ 5290566 w 10232859"/>
              <a:gd name="connsiteY127" fmla="*/ 269809 h 1705557"/>
              <a:gd name="connsiteX128" fmla="*/ 5344878 w 10232859"/>
              <a:gd name="connsiteY128" fmla="*/ 282874 h 1705557"/>
              <a:gd name="connsiteX129" fmla="*/ 5413398 w 10232859"/>
              <a:gd name="connsiteY129" fmla="*/ 282749 h 1705557"/>
              <a:gd name="connsiteX130" fmla="*/ 5415629 w 10232859"/>
              <a:gd name="connsiteY130" fmla="*/ 282282 h 1705557"/>
              <a:gd name="connsiteX131" fmla="*/ 5433078 w 10232859"/>
              <a:gd name="connsiteY131" fmla="*/ 286198 h 1705557"/>
              <a:gd name="connsiteX132" fmla="*/ 5435759 w 10232859"/>
              <a:gd name="connsiteY132" fmla="*/ 289614 h 1705557"/>
              <a:gd name="connsiteX133" fmla="*/ 5447372 w 10232859"/>
              <a:gd name="connsiteY133" fmla="*/ 293101 h 1705557"/>
              <a:gd name="connsiteX134" fmla="*/ 5469289 w 10232859"/>
              <a:gd name="connsiteY134" fmla="*/ 302134 h 1705557"/>
              <a:gd name="connsiteX135" fmla="*/ 5508752 w 10232859"/>
              <a:gd name="connsiteY135" fmla="*/ 312267 h 1705557"/>
              <a:gd name="connsiteX136" fmla="*/ 5509657 w 10232859"/>
              <a:gd name="connsiteY136" fmla="*/ 311450 h 1705557"/>
              <a:gd name="connsiteX137" fmla="*/ 5521245 w 10232859"/>
              <a:gd name="connsiteY137" fmla="*/ 310202 h 1705557"/>
              <a:gd name="connsiteX138" fmla="*/ 5542415 w 10232859"/>
              <a:gd name="connsiteY138" fmla="*/ 310009 h 1705557"/>
              <a:gd name="connsiteX139" fmla="*/ 5596538 w 10232859"/>
              <a:gd name="connsiteY139" fmla="*/ 297667 h 1705557"/>
              <a:gd name="connsiteX140" fmla="*/ 5632514 w 10232859"/>
              <a:gd name="connsiteY140" fmla="*/ 308476 h 1705557"/>
              <a:gd name="connsiteX141" fmla="*/ 5640005 w 10232859"/>
              <a:gd name="connsiteY141" fmla="*/ 310131 h 1705557"/>
              <a:gd name="connsiteX142" fmla="*/ 5640259 w 10232859"/>
              <a:gd name="connsiteY142" fmla="*/ 309949 h 1705557"/>
              <a:gd name="connsiteX143" fmla="*/ 5648365 w 10232859"/>
              <a:gd name="connsiteY143" fmla="*/ 311268 h 1705557"/>
              <a:gd name="connsiteX144" fmla="*/ 5653662 w 10232859"/>
              <a:gd name="connsiteY144" fmla="*/ 313149 h 1705557"/>
              <a:gd name="connsiteX145" fmla="*/ 5668196 w 10232859"/>
              <a:gd name="connsiteY145" fmla="*/ 316360 h 1705557"/>
              <a:gd name="connsiteX146" fmla="*/ 5673886 w 10232859"/>
              <a:gd name="connsiteY146" fmla="*/ 316040 h 1705557"/>
              <a:gd name="connsiteX147" fmla="*/ 5677139 w 10232859"/>
              <a:gd name="connsiteY147" fmla="*/ 313859 h 1705557"/>
              <a:gd name="connsiteX148" fmla="*/ 5708983 w 10232859"/>
              <a:gd name="connsiteY148" fmla="*/ 313188 h 1705557"/>
              <a:gd name="connsiteX149" fmla="*/ 5773909 w 10232859"/>
              <a:gd name="connsiteY149" fmla="*/ 318575 h 1705557"/>
              <a:gd name="connsiteX150" fmla="*/ 5809500 w 10232859"/>
              <a:gd name="connsiteY150" fmla="*/ 324964 h 1705557"/>
              <a:gd name="connsiteX151" fmla="*/ 5908729 w 10232859"/>
              <a:gd name="connsiteY151" fmla="*/ 338849 h 1705557"/>
              <a:gd name="connsiteX152" fmla="*/ 6009654 w 10232859"/>
              <a:gd name="connsiteY152" fmla="*/ 350040 h 1705557"/>
              <a:gd name="connsiteX153" fmla="*/ 6067487 w 10232859"/>
              <a:gd name="connsiteY153" fmla="*/ 340226 h 1705557"/>
              <a:gd name="connsiteX154" fmla="*/ 6073281 w 10232859"/>
              <a:gd name="connsiteY154" fmla="*/ 340830 h 1705557"/>
              <a:gd name="connsiteX155" fmla="*/ 6086225 w 10232859"/>
              <a:gd name="connsiteY155" fmla="*/ 346135 h 1705557"/>
              <a:gd name="connsiteX156" fmla="*/ 6105063 w 10232859"/>
              <a:gd name="connsiteY156" fmla="*/ 353854 h 1705557"/>
              <a:gd name="connsiteX157" fmla="*/ 6135796 w 10232859"/>
              <a:gd name="connsiteY157" fmla="*/ 369657 h 1705557"/>
              <a:gd name="connsiteX158" fmla="*/ 6195166 w 10232859"/>
              <a:gd name="connsiteY158" fmla="*/ 366704 h 1705557"/>
              <a:gd name="connsiteX159" fmla="*/ 6216259 w 10232859"/>
              <a:gd name="connsiteY159" fmla="*/ 369879 h 1705557"/>
              <a:gd name="connsiteX160" fmla="*/ 6228331 w 10232859"/>
              <a:gd name="connsiteY160" fmla="*/ 370548 h 1705557"/>
              <a:gd name="connsiteX161" fmla="*/ 6229602 w 10232859"/>
              <a:gd name="connsiteY161" fmla="*/ 369928 h 1705557"/>
              <a:gd name="connsiteX162" fmla="*/ 6258988 w 10232859"/>
              <a:gd name="connsiteY162" fmla="*/ 385174 h 1705557"/>
              <a:gd name="connsiteX163" fmla="*/ 6264106 w 10232859"/>
              <a:gd name="connsiteY163" fmla="*/ 385655 h 1705557"/>
              <a:gd name="connsiteX164" fmla="*/ 6281703 w 10232859"/>
              <a:gd name="connsiteY164" fmla="*/ 397568 h 1705557"/>
              <a:gd name="connsiteX165" fmla="*/ 6291622 w 10232859"/>
              <a:gd name="connsiteY165" fmla="*/ 402669 h 1705557"/>
              <a:gd name="connsiteX166" fmla="*/ 6292712 w 10232859"/>
              <a:gd name="connsiteY166" fmla="*/ 406285 h 1705557"/>
              <a:gd name="connsiteX167" fmla="*/ 6308227 w 10232859"/>
              <a:gd name="connsiteY167" fmla="*/ 412710 h 1705557"/>
              <a:gd name="connsiteX168" fmla="*/ 6328981 w 10232859"/>
              <a:gd name="connsiteY168" fmla="*/ 416009 h 1705557"/>
              <a:gd name="connsiteX169" fmla="*/ 6368693 w 10232859"/>
              <a:gd name="connsiteY169" fmla="*/ 424359 h 1705557"/>
              <a:gd name="connsiteX170" fmla="*/ 6414811 w 10232859"/>
              <a:gd name="connsiteY170" fmla="*/ 458714 h 1705557"/>
              <a:gd name="connsiteX171" fmla="*/ 6467879 w 10232859"/>
              <a:gd name="connsiteY171" fmla="*/ 474762 h 1705557"/>
              <a:gd name="connsiteX172" fmla="*/ 6564351 w 10232859"/>
              <a:gd name="connsiteY172" fmla="*/ 544032 h 1705557"/>
              <a:gd name="connsiteX173" fmla="*/ 6711178 w 10232859"/>
              <a:gd name="connsiteY173" fmla="*/ 580124 h 1705557"/>
              <a:gd name="connsiteX174" fmla="*/ 6764036 w 10232859"/>
              <a:gd name="connsiteY174" fmla="*/ 595457 h 1705557"/>
              <a:gd name="connsiteX175" fmla="*/ 6858983 w 10232859"/>
              <a:gd name="connsiteY175" fmla="*/ 630237 h 1705557"/>
              <a:gd name="connsiteX176" fmla="*/ 6910661 w 10232859"/>
              <a:gd name="connsiteY176" fmla="*/ 641134 h 1705557"/>
              <a:gd name="connsiteX177" fmla="*/ 6944111 w 10232859"/>
              <a:gd name="connsiteY177" fmla="*/ 666016 h 1705557"/>
              <a:gd name="connsiteX178" fmla="*/ 6965771 w 10232859"/>
              <a:gd name="connsiteY178" fmla="*/ 666445 h 1705557"/>
              <a:gd name="connsiteX179" fmla="*/ 6969639 w 10232859"/>
              <a:gd name="connsiteY179" fmla="*/ 666351 h 1705557"/>
              <a:gd name="connsiteX180" fmla="*/ 6982242 w 10232859"/>
              <a:gd name="connsiteY180" fmla="*/ 669626 h 1705557"/>
              <a:gd name="connsiteX181" fmla="*/ 6989387 w 10232859"/>
              <a:gd name="connsiteY181" fmla="*/ 665988 h 1705557"/>
              <a:gd name="connsiteX182" fmla="*/ 7010930 w 10232859"/>
              <a:gd name="connsiteY182" fmla="*/ 667648 h 1705557"/>
              <a:gd name="connsiteX183" fmla="*/ 7033125 w 10232859"/>
              <a:gd name="connsiteY183" fmla="*/ 674950 h 1705557"/>
              <a:gd name="connsiteX184" fmla="*/ 7134461 w 10232859"/>
              <a:gd name="connsiteY184" fmla="*/ 714706 h 1705557"/>
              <a:gd name="connsiteX185" fmla="*/ 7197450 w 10232859"/>
              <a:gd name="connsiteY185" fmla="*/ 735608 h 1705557"/>
              <a:gd name="connsiteX186" fmla="*/ 7225084 w 10232859"/>
              <a:gd name="connsiteY186" fmla="*/ 739019 h 1705557"/>
              <a:gd name="connsiteX187" fmla="*/ 7261183 w 10232859"/>
              <a:gd name="connsiteY187" fmla="*/ 746827 h 1705557"/>
              <a:gd name="connsiteX188" fmla="*/ 7327760 w 10232859"/>
              <a:gd name="connsiteY188" fmla="*/ 757100 h 1705557"/>
              <a:gd name="connsiteX189" fmla="*/ 7412222 w 10232859"/>
              <a:gd name="connsiteY189" fmla="*/ 777001 h 1705557"/>
              <a:gd name="connsiteX190" fmla="*/ 7457904 w 10232859"/>
              <a:gd name="connsiteY190" fmla="*/ 810835 h 1705557"/>
              <a:gd name="connsiteX191" fmla="*/ 7465795 w 10232859"/>
              <a:gd name="connsiteY191" fmla="*/ 809112 h 1705557"/>
              <a:gd name="connsiteX192" fmla="*/ 7505046 w 10232859"/>
              <a:gd name="connsiteY192" fmla="*/ 823031 h 1705557"/>
              <a:gd name="connsiteX193" fmla="*/ 7623220 w 10232859"/>
              <a:gd name="connsiteY193" fmla="*/ 895034 h 1705557"/>
              <a:gd name="connsiteX194" fmla="*/ 7700458 w 10232859"/>
              <a:gd name="connsiteY194" fmla="*/ 921593 h 1705557"/>
              <a:gd name="connsiteX195" fmla="*/ 7730988 w 10232859"/>
              <a:gd name="connsiteY195" fmla="*/ 927270 h 1705557"/>
              <a:gd name="connsiteX196" fmla="*/ 7781942 w 10232859"/>
              <a:gd name="connsiteY196" fmla="*/ 937017 h 1705557"/>
              <a:gd name="connsiteX197" fmla="*/ 7827704 w 10232859"/>
              <a:gd name="connsiteY197" fmla="*/ 935072 h 1705557"/>
              <a:gd name="connsiteX198" fmla="*/ 7867270 w 10232859"/>
              <a:gd name="connsiteY198" fmla="*/ 946880 h 1705557"/>
              <a:gd name="connsiteX199" fmla="*/ 7866538 w 10232859"/>
              <a:gd name="connsiteY199" fmla="*/ 961559 h 1705557"/>
              <a:gd name="connsiteX200" fmla="*/ 7912084 w 10232859"/>
              <a:gd name="connsiteY200" fmla="*/ 970314 h 1705557"/>
              <a:gd name="connsiteX201" fmla="*/ 7982264 w 10232859"/>
              <a:gd name="connsiteY201" fmla="*/ 982287 h 1705557"/>
              <a:gd name="connsiteX202" fmla="*/ 7991272 w 10232859"/>
              <a:gd name="connsiteY202" fmla="*/ 987618 h 1705557"/>
              <a:gd name="connsiteX203" fmla="*/ 8006496 w 10232859"/>
              <a:gd name="connsiteY203" fmla="*/ 979353 h 1705557"/>
              <a:gd name="connsiteX204" fmla="*/ 8034497 w 10232859"/>
              <a:gd name="connsiteY204" fmla="*/ 978568 h 1705557"/>
              <a:gd name="connsiteX205" fmla="*/ 8150881 w 10232859"/>
              <a:gd name="connsiteY205" fmla="*/ 996925 h 1705557"/>
              <a:gd name="connsiteX206" fmla="*/ 8172106 w 10232859"/>
              <a:gd name="connsiteY206" fmla="*/ 997026 h 1705557"/>
              <a:gd name="connsiteX207" fmla="*/ 8196076 w 10232859"/>
              <a:gd name="connsiteY207" fmla="*/ 1006592 h 1705557"/>
              <a:gd name="connsiteX208" fmla="*/ 8247463 w 10232859"/>
              <a:gd name="connsiteY208" fmla="*/ 1022846 h 1705557"/>
              <a:gd name="connsiteX209" fmla="*/ 8279272 w 10232859"/>
              <a:gd name="connsiteY209" fmla="*/ 1039435 h 1705557"/>
              <a:gd name="connsiteX210" fmla="*/ 8289611 w 10232859"/>
              <a:gd name="connsiteY210" fmla="*/ 1035144 h 1705557"/>
              <a:gd name="connsiteX211" fmla="*/ 8311483 w 10232859"/>
              <a:gd name="connsiteY211" fmla="*/ 1035913 h 1705557"/>
              <a:gd name="connsiteX212" fmla="*/ 8399489 w 10232859"/>
              <a:gd name="connsiteY212" fmla="*/ 1055076 h 1705557"/>
              <a:gd name="connsiteX213" fmla="*/ 8415973 w 10232859"/>
              <a:gd name="connsiteY213" fmla="*/ 1056174 h 1705557"/>
              <a:gd name="connsiteX214" fmla="*/ 8433326 w 10232859"/>
              <a:gd name="connsiteY214" fmla="*/ 1064395 h 1705557"/>
              <a:gd name="connsiteX215" fmla="*/ 8502328 w 10232859"/>
              <a:gd name="connsiteY215" fmla="*/ 1098012 h 1705557"/>
              <a:gd name="connsiteX216" fmla="*/ 8534346 w 10232859"/>
              <a:gd name="connsiteY216" fmla="*/ 1113494 h 1705557"/>
              <a:gd name="connsiteX217" fmla="*/ 8534980 w 10232859"/>
              <a:gd name="connsiteY217" fmla="*/ 1117375 h 1705557"/>
              <a:gd name="connsiteX218" fmla="*/ 8544104 w 10232859"/>
              <a:gd name="connsiteY218" fmla="*/ 1114920 h 1705557"/>
              <a:gd name="connsiteX219" fmla="*/ 8567742 w 10232859"/>
              <a:gd name="connsiteY219" fmla="*/ 1124104 h 1705557"/>
              <a:gd name="connsiteX220" fmla="*/ 8633779 w 10232859"/>
              <a:gd name="connsiteY220" fmla="*/ 1145740 h 1705557"/>
              <a:gd name="connsiteX221" fmla="*/ 8676965 w 10232859"/>
              <a:gd name="connsiteY221" fmla="*/ 1163463 h 1705557"/>
              <a:gd name="connsiteX222" fmla="*/ 8698944 w 10232859"/>
              <a:gd name="connsiteY222" fmla="*/ 1163453 h 1705557"/>
              <a:gd name="connsiteX223" fmla="*/ 8711456 w 10232859"/>
              <a:gd name="connsiteY223" fmla="*/ 1175731 h 1705557"/>
              <a:gd name="connsiteX224" fmla="*/ 8732793 w 10232859"/>
              <a:gd name="connsiteY224" fmla="*/ 1179486 h 1705557"/>
              <a:gd name="connsiteX225" fmla="*/ 8751897 w 10232859"/>
              <a:gd name="connsiteY225" fmla="*/ 1197400 h 1705557"/>
              <a:gd name="connsiteX226" fmla="*/ 8793564 w 10232859"/>
              <a:gd name="connsiteY226" fmla="*/ 1179086 h 1705557"/>
              <a:gd name="connsiteX227" fmla="*/ 8834270 w 10232859"/>
              <a:gd name="connsiteY227" fmla="*/ 1213138 h 1705557"/>
              <a:gd name="connsiteX228" fmla="*/ 8853872 w 10232859"/>
              <a:gd name="connsiteY228" fmla="*/ 1221228 h 1705557"/>
              <a:gd name="connsiteX229" fmla="*/ 8861901 w 10232859"/>
              <a:gd name="connsiteY229" fmla="*/ 1217889 h 1705557"/>
              <a:gd name="connsiteX230" fmla="*/ 8874168 w 10232859"/>
              <a:gd name="connsiteY230" fmla="*/ 1220481 h 1705557"/>
              <a:gd name="connsiteX231" fmla="*/ 8871123 w 10232859"/>
              <a:gd name="connsiteY231" fmla="*/ 1227674 h 1705557"/>
              <a:gd name="connsiteX232" fmla="*/ 8903537 w 10232859"/>
              <a:gd name="connsiteY232" fmla="*/ 1237102 h 1705557"/>
              <a:gd name="connsiteX233" fmla="*/ 8933767 w 10232859"/>
              <a:gd name="connsiteY233" fmla="*/ 1269882 h 1705557"/>
              <a:gd name="connsiteX234" fmla="*/ 8985765 w 10232859"/>
              <a:gd name="connsiteY234" fmla="*/ 1294178 h 1705557"/>
              <a:gd name="connsiteX235" fmla="*/ 9071444 w 10232859"/>
              <a:gd name="connsiteY235" fmla="*/ 1323819 h 1705557"/>
              <a:gd name="connsiteX236" fmla="*/ 9096711 w 10232859"/>
              <a:gd name="connsiteY236" fmla="*/ 1334291 h 1705557"/>
              <a:gd name="connsiteX237" fmla="*/ 9338853 w 10232859"/>
              <a:gd name="connsiteY237" fmla="*/ 1454560 h 1705557"/>
              <a:gd name="connsiteX238" fmla="*/ 9520814 w 10232859"/>
              <a:gd name="connsiteY238" fmla="*/ 1456341 h 1705557"/>
              <a:gd name="connsiteX239" fmla="*/ 9702271 w 10232859"/>
              <a:gd name="connsiteY239" fmla="*/ 1495067 h 1705557"/>
              <a:gd name="connsiteX240" fmla="*/ 9744273 w 10232859"/>
              <a:gd name="connsiteY240" fmla="*/ 1530026 h 1705557"/>
              <a:gd name="connsiteX241" fmla="*/ 9771903 w 10232859"/>
              <a:gd name="connsiteY241" fmla="*/ 1536548 h 1705557"/>
              <a:gd name="connsiteX242" fmla="*/ 9818565 w 10232859"/>
              <a:gd name="connsiteY242" fmla="*/ 1545059 h 1705557"/>
              <a:gd name="connsiteX243" fmla="*/ 9882202 w 10232859"/>
              <a:gd name="connsiteY243" fmla="*/ 1572402 h 1705557"/>
              <a:gd name="connsiteX244" fmla="*/ 10022025 w 10232859"/>
              <a:gd name="connsiteY244" fmla="*/ 1606210 h 1705557"/>
              <a:gd name="connsiteX245" fmla="*/ 10220406 w 10232859"/>
              <a:gd name="connsiteY245" fmla="*/ 1683519 h 1705557"/>
              <a:gd name="connsiteX246" fmla="*/ 10232859 w 10232859"/>
              <a:gd name="connsiteY246" fmla="*/ 1705557 h 1705557"/>
              <a:gd name="connsiteX247" fmla="*/ 0 w 10232859"/>
              <a:gd name="connsiteY247" fmla="*/ 1705557 h 1705557"/>
              <a:gd name="connsiteX248" fmla="*/ 0 w 10232859"/>
              <a:gd name="connsiteY248" fmla="*/ 28342 h 1705557"/>
              <a:gd name="connsiteX249" fmla="*/ 8097 w 10232859"/>
              <a:gd name="connsiteY249" fmla="*/ 30869 h 1705557"/>
              <a:gd name="connsiteX250" fmla="*/ 77128 w 10232859"/>
              <a:gd name="connsiteY250" fmla="*/ 13381 h 1705557"/>
              <a:gd name="connsiteX251" fmla="*/ 188338 w 10232859"/>
              <a:gd name="connsiteY251" fmla="*/ 11593 h 1705557"/>
              <a:gd name="connsiteX252" fmla="*/ 298809 w 10232859"/>
              <a:gd name="connsiteY252" fmla="*/ 12712 h 1705557"/>
              <a:gd name="connsiteX253" fmla="*/ 338985 w 10232859"/>
              <a:gd name="connsiteY253" fmla="*/ 14520 h 1705557"/>
              <a:gd name="connsiteX254" fmla="*/ 409815 w 10232859"/>
              <a:gd name="connsiteY254" fmla="*/ 11559 h 1705557"/>
              <a:gd name="connsiteX255" fmla="*/ 424169 w 10232859"/>
              <a:gd name="connsiteY255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90341 w 10232859"/>
              <a:gd name="connsiteY50" fmla="*/ 217588 h 1705557"/>
              <a:gd name="connsiteX51" fmla="*/ 2588929 w 10232859"/>
              <a:gd name="connsiteY51" fmla="*/ 207494 h 1705557"/>
              <a:gd name="connsiteX52" fmla="*/ 2687426 w 10232859"/>
              <a:gd name="connsiteY52" fmla="*/ 200362 h 1705557"/>
              <a:gd name="connsiteX53" fmla="*/ 2723517 w 10232859"/>
              <a:gd name="connsiteY53" fmla="*/ 199166 h 1705557"/>
              <a:gd name="connsiteX54" fmla="*/ 2785956 w 10232859"/>
              <a:gd name="connsiteY54" fmla="*/ 190918 h 1705557"/>
              <a:gd name="connsiteX55" fmla="*/ 2813378 w 10232859"/>
              <a:gd name="connsiteY55" fmla="*/ 183347 h 1705557"/>
              <a:gd name="connsiteX56" fmla="*/ 2814782 w 10232859"/>
              <a:gd name="connsiteY56" fmla="*/ 183667 h 1705557"/>
              <a:gd name="connsiteX57" fmla="*/ 2816580 w 10232859"/>
              <a:gd name="connsiteY57" fmla="*/ 180880 h 1705557"/>
              <a:gd name="connsiteX58" fmla="*/ 2821623 w 10232859"/>
              <a:gd name="connsiteY58" fmla="*/ 179389 h 1705557"/>
              <a:gd name="connsiteX59" fmla="*/ 2836688 w 10232859"/>
              <a:gd name="connsiteY59" fmla="*/ 179485 h 1705557"/>
              <a:gd name="connsiteX60" fmla="*/ 2842564 w 10232859"/>
              <a:gd name="connsiteY60" fmla="*/ 180209 h 1705557"/>
              <a:gd name="connsiteX61" fmla="*/ 2850712 w 10232859"/>
              <a:gd name="connsiteY61" fmla="*/ 179804 h 1705557"/>
              <a:gd name="connsiteX62" fmla="*/ 2850846 w 10232859"/>
              <a:gd name="connsiteY62" fmla="*/ 179576 h 1705557"/>
              <a:gd name="connsiteX63" fmla="*/ 2858611 w 10232859"/>
              <a:gd name="connsiteY63" fmla="*/ 179626 h 1705557"/>
              <a:gd name="connsiteX64" fmla="*/ 2897454 w 10232859"/>
              <a:gd name="connsiteY64" fmla="*/ 182628 h 1705557"/>
              <a:gd name="connsiteX65" fmla="*/ 2940369 w 10232859"/>
              <a:gd name="connsiteY65" fmla="*/ 159458 h 1705557"/>
              <a:gd name="connsiteX66" fmla="*/ 2959670 w 10232859"/>
              <a:gd name="connsiteY66" fmla="*/ 154881 h 1705557"/>
              <a:gd name="connsiteX67" fmla="*/ 2969615 w 10232859"/>
              <a:gd name="connsiteY67" fmla="*/ 151269 h 1705557"/>
              <a:gd name="connsiteX68" fmla="*/ 2970000 w 10232859"/>
              <a:gd name="connsiteY68" fmla="*/ 150290 h 1705557"/>
              <a:gd name="connsiteX69" fmla="*/ 3007272 w 10232859"/>
              <a:gd name="connsiteY69" fmla="*/ 153280 h 1705557"/>
              <a:gd name="connsiteX70" fmla="*/ 3011677 w 10232859"/>
              <a:gd name="connsiteY70" fmla="*/ 151918 h 1705557"/>
              <a:gd name="connsiteX71" fmla="*/ 3036668 w 10232859"/>
              <a:gd name="connsiteY71" fmla="*/ 156118 h 1705557"/>
              <a:gd name="connsiteX72" fmla="*/ 3049208 w 10232859"/>
              <a:gd name="connsiteY72" fmla="*/ 157087 h 1705557"/>
              <a:gd name="connsiteX73" fmla="*/ 3053517 w 10232859"/>
              <a:gd name="connsiteY73" fmla="*/ 159836 h 1705557"/>
              <a:gd name="connsiteX74" fmla="*/ 3071637 w 10232859"/>
              <a:gd name="connsiteY74" fmla="*/ 160010 h 1705557"/>
              <a:gd name="connsiteX75" fmla="*/ 3110077 w 10232859"/>
              <a:gd name="connsiteY75" fmla="*/ 155716 h 1705557"/>
              <a:gd name="connsiteX76" fmla="*/ 3173743 w 10232859"/>
              <a:gd name="connsiteY76" fmla="*/ 166095 h 1705557"/>
              <a:gd name="connsiteX77" fmla="*/ 3254203 w 10232859"/>
              <a:gd name="connsiteY77" fmla="*/ 158270 h 1705557"/>
              <a:gd name="connsiteX78" fmla="*/ 3380350 w 10232859"/>
              <a:gd name="connsiteY78" fmla="*/ 157665 h 1705557"/>
              <a:gd name="connsiteX79" fmla="*/ 3476147 w 10232859"/>
              <a:gd name="connsiteY79" fmla="*/ 177439 h 1705557"/>
              <a:gd name="connsiteX80" fmla="*/ 3581876 w 10232859"/>
              <a:gd name="connsiteY80" fmla="*/ 156962 h 1705557"/>
              <a:gd name="connsiteX81" fmla="*/ 3704761 w 10232859"/>
              <a:gd name="connsiteY81" fmla="*/ 157006 h 1705557"/>
              <a:gd name="connsiteX82" fmla="*/ 3755040 w 10232859"/>
              <a:gd name="connsiteY82" fmla="*/ 148492 h 1705557"/>
              <a:gd name="connsiteX83" fmla="*/ 3804689 w 10232859"/>
              <a:gd name="connsiteY83" fmla="*/ 158407 h 1705557"/>
              <a:gd name="connsiteX84" fmla="*/ 3821793 w 10232859"/>
              <a:gd name="connsiteY84" fmla="*/ 151257 h 1705557"/>
              <a:gd name="connsiteX85" fmla="*/ 3824682 w 10232859"/>
              <a:gd name="connsiteY85" fmla="*/ 149833 h 1705557"/>
              <a:gd name="connsiteX86" fmla="*/ 3837536 w 10232859"/>
              <a:gd name="connsiteY86" fmla="*/ 148292 h 1705557"/>
              <a:gd name="connsiteX87" fmla="*/ 3839550 w 10232859"/>
              <a:gd name="connsiteY87" fmla="*/ 142661 h 1705557"/>
              <a:gd name="connsiteX88" fmla="*/ 3857743 w 10232859"/>
              <a:gd name="connsiteY88" fmla="*/ 136618 h 1705557"/>
              <a:gd name="connsiteX89" fmla="*/ 3881852 w 10232859"/>
              <a:gd name="connsiteY89" fmla="*/ 135231 h 1705557"/>
              <a:gd name="connsiteX90" fmla="*/ 3998088 w 10232859"/>
              <a:gd name="connsiteY90" fmla="*/ 134446 h 1705557"/>
              <a:gd name="connsiteX91" fmla="*/ 4066682 w 10232859"/>
              <a:gd name="connsiteY91" fmla="*/ 130661 h 1705557"/>
              <a:gd name="connsiteX92" fmla="*/ 4091246 w 10232859"/>
              <a:gd name="connsiteY92" fmla="*/ 124017 h 1705557"/>
              <a:gd name="connsiteX93" fmla="*/ 4126556 w 10232859"/>
              <a:gd name="connsiteY93" fmla="*/ 118239 h 1705557"/>
              <a:gd name="connsiteX94" fmla="*/ 4187717 w 10232859"/>
              <a:gd name="connsiteY94" fmla="*/ 104010 h 1705557"/>
              <a:gd name="connsiteX95" fmla="*/ 4220826 w 10232859"/>
              <a:gd name="connsiteY95" fmla="*/ 102505 h 1705557"/>
              <a:gd name="connsiteX96" fmla="*/ 4239014 w 10232859"/>
              <a:gd name="connsiteY96" fmla="*/ 97354 h 1705557"/>
              <a:gd name="connsiteX97" fmla="*/ 4246653 w 10232859"/>
              <a:gd name="connsiteY97" fmla="*/ 97874 h 1705557"/>
              <a:gd name="connsiteX98" fmla="*/ 4271841 w 10232859"/>
              <a:gd name="connsiteY98" fmla="*/ 96702 h 1705557"/>
              <a:gd name="connsiteX99" fmla="*/ 4286277 w 10232859"/>
              <a:gd name="connsiteY99" fmla="*/ 96687 h 1705557"/>
              <a:gd name="connsiteX100" fmla="*/ 4292025 w 10232859"/>
              <a:gd name="connsiteY100" fmla="*/ 96921 h 1705557"/>
              <a:gd name="connsiteX101" fmla="*/ 4304713 w 10232859"/>
              <a:gd name="connsiteY101" fmla="*/ 102187 h 1705557"/>
              <a:gd name="connsiteX102" fmla="*/ 4321285 w 10232859"/>
              <a:gd name="connsiteY102" fmla="*/ 100074 h 1705557"/>
              <a:gd name="connsiteX103" fmla="*/ 4339561 w 10232859"/>
              <a:gd name="connsiteY103" fmla="*/ 105320 h 1705557"/>
              <a:gd name="connsiteX104" fmla="*/ 4343990 w 10232859"/>
              <a:gd name="connsiteY104" fmla="*/ 101090 h 1705557"/>
              <a:gd name="connsiteX105" fmla="*/ 4358885 w 10232859"/>
              <a:gd name="connsiteY105" fmla="*/ 96778 h 1705557"/>
              <a:gd name="connsiteX106" fmla="*/ 4371648 w 10232859"/>
              <a:gd name="connsiteY106" fmla="*/ 101826 h 1705557"/>
              <a:gd name="connsiteX107" fmla="*/ 4398380 w 10232859"/>
              <a:gd name="connsiteY107" fmla="*/ 104961 h 1705557"/>
              <a:gd name="connsiteX108" fmla="*/ 4405729 w 10232859"/>
              <a:gd name="connsiteY108" fmla="*/ 104191 h 1705557"/>
              <a:gd name="connsiteX109" fmla="*/ 4431408 w 10232859"/>
              <a:gd name="connsiteY109" fmla="*/ 110825 h 1705557"/>
              <a:gd name="connsiteX110" fmla="*/ 4472183 w 10232859"/>
              <a:gd name="connsiteY110" fmla="*/ 116430 h 1705557"/>
              <a:gd name="connsiteX111" fmla="*/ 4518828 w 10232859"/>
              <a:gd name="connsiteY111" fmla="*/ 119114 h 1705557"/>
              <a:gd name="connsiteX112" fmla="*/ 4532040 w 10232859"/>
              <a:gd name="connsiteY112" fmla="*/ 124307 h 1705557"/>
              <a:gd name="connsiteX113" fmla="*/ 4617778 w 10232859"/>
              <a:gd name="connsiteY113" fmla="*/ 136993 h 1705557"/>
              <a:gd name="connsiteX114" fmla="*/ 4641872 w 10232859"/>
              <a:gd name="connsiteY114" fmla="*/ 140721 h 1705557"/>
              <a:gd name="connsiteX115" fmla="*/ 4662766 w 10232859"/>
              <a:gd name="connsiteY115" fmla="*/ 138952 h 1705557"/>
              <a:gd name="connsiteX116" fmla="*/ 4667770 w 10232859"/>
              <a:gd name="connsiteY116" fmla="*/ 134208 h 1705557"/>
              <a:gd name="connsiteX117" fmla="*/ 4681052 w 10232859"/>
              <a:gd name="connsiteY117" fmla="*/ 135461 h 1705557"/>
              <a:gd name="connsiteX118" fmla="*/ 4684624 w 10232859"/>
              <a:gd name="connsiteY118" fmla="*/ 134755 h 1705557"/>
              <a:gd name="connsiteX119" fmla="*/ 4705061 w 10232859"/>
              <a:gd name="connsiteY119" fmla="*/ 131748 h 1705557"/>
              <a:gd name="connsiteX120" fmla="*/ 4747746 w 10232859"/>
              <a:gd name="connsiteY120" fmla="*/ 151131 h 1705557"/>
              <a:gd name="connsiteX121" fmla="*/ 4801045 w 10232859"/>
              <a:gd name="connsiteY121" fmla="*/ 153753 h 1705557"/>
              <a:gd name="connsiteX122" fmla="*/ 5001600 w 10232859"/>
              <a:gd name="connsiteY122" fmla="*/ 196753 h 1705557"/>
              <a:gd name="connsiteX123" fmla="*/ 5033465 w 10232859"/>
              <a:gd name="connsiteY123" fmla="*/ 182429 h 1705557"/>
              <a:gd name="connsiteX124" fmla="*/ 5115965 w 10232859"/>
              <a:gd name="connsiteY124" fmla="*/ 192583 h 1705557"/>
              <a:gd name="connsiteX125" fmla="*/ 5237936 w 10232859"/>
              <a:gd name="connsiteY125" fmla="*/ 246022 h 1705557"/>
              <a:gd name="connsiteX126" fmla="*/ 5290566 w 10232859"/>
              <a:gd name="connsiteY126" fmla="*/ 269809 h 1705557"/>
              <a:gd name="connsiteX127" fmla="*/ 5344878 w 10232859"/>
              <a:gd name="connsiteY127" fmla="*/ 282874 h 1705557"/>
              <a:gd name="connsiteX128" fmla="*/ 5413398 w 10232859"/>
              <a:gd name="connsiteY128" fmla="*/ 282749 h 1705557"/>
              <a:gd name="connsiteX129" fmla="*/ 5415629 w 10232859"/>
              <a:gd name="connsiteY129" fmla="*/ 282282 h 1705557"/>
              <a:gd name="connsiteX130" fmla="*/ 5433078 w 10232859"/>
              <a:gd name="connsiteY130" fmla="*/ 286198 h 1705557"/>
              <a:gd name="connsiteX131" fmla="*/ 5435759 w 10232859"/>
              <a:gd name="connsiteY131" fmla="*/ 289614 h 1705557"/>
              <a:gd name="connsiteX132" fmla="*/ 5447372 w 10232859"/>
              <a:gd name="connsiteY132" fmla="*/ 293101 h 1705557"/>
              <a:gd name="connsiteX133" fmla="*/ 5469289 w 10232859"/>
              <a:gd name="connsiteY133" fmla="*/ 302134 h 1705557"/>
              <a:gd name="connsiteX134" fmla="*/ 5508752 w 10232859"/>
              <a:gd name="connsiteY134" fmla="*/ 312267 h 1705557"/>
              <a:gd name="connsiteX135" fmla="*/ 5509657 w 10232859"/>
              <a:gd name="connsiteY135" fmla="*/ 311450 h 1705557"/>
              <a:gd name="connsiteX136" fmla="*/ 5521245 w 10232859"/>
              <a:gd name="connsiteY136" fmla="*/ 310202 h 1705557"/>
              <a:gd name="connsiteX137" fmla="*/ 5542415 w 10232859"/>
              <a:gd name="connsiteY137" fmla="*/ 310009 h 1705557"/>
              <a:gd name="connsiteX138" fmla="*/ 5596538 w 10232859"/>
              <a:gd name="connsiteY138" fmla="*/ 297667 h 1705557"/>
              <a:gd name="connsiteX139" fmla="*/ 5632514 w 10232859"/>
              <a:gd name="connsiteY139" fmla="*/ 308476 h 1705557"/>
              <a:gd name="connsiteX140" fmla="*/ 5640005 w 10232859"/>
              <a:gd name="connsiteY140" fmla="*/ 310131 h 1705557"/>
              <a:gd name="connsiteX141" fmla="*/ 5640259 w 10232859"/>
              <a:gd name="connsiteY141" fmla="*/ 309949 h 1705557"/>
              <a:gd name="connsiteX142" fmla="*/ 5648365 w 10232859"/>
              <a:gd name="connsiteY142" fmla="*/ 311268 h 1705557"/>
              <a:gd name="connsiteX143" fmla="*/ 5653662 w 10232859"/>
              <a:gd name="connsiteY143" fmla="*/ 313149 h 1705557"/>
              <a:gd name="connsiteX144" fmla="*/ 5668196 w 10232859"/>
              <a:gd name="connsiteY144" fmla="*/ 316360 h 1705557"/>
              <a:gd name="connsiteX145" fmla="*/ 5673886 w 10232859"/>
              <a:gd name="connsiteY145" fmla="*/ 316040 h 1705557"/>
              <a:gd name="connsiteX146" fmla="*/ 5677139 w 10232859"/>
              <a:gd name="connsiteY146" fmla="*/ 313859 h 1705557"/>
              <a:gd name="connsiteX147" fmla="*/ 5708983 w 10232859"/>
              <a:gd name="connsiteY147" fmla="*/ 313188 h 1705557"/>
              <a:gd name="connsiteX148" fmla="*/ 5773909 w 10232859"/>
              <a:gd name="connsiteY148" fmla="*/ 318575 h 1705557"/>
              <a:gd name="connsiteX149" fmla="*/ 5809500 w 10232859"/>
              <a:gd name="connsiteY149" fmla="*/ 324964 h 1705557"/>
              <a:gd name="connsiteX150" fmla="*/ 5908729 w 10232859"/>
              <a:gd name="connsiteY150" fmla="*/ 338849 h 1705557"/>
              <a:gd name="connsiteX151" fmla="*/ 6009654 w 10232859"/>
              <a:gd name="connsiteY151" fmla="*/ 350040 h 1705557"/>
              <a:gd name="connsiteX152" fmla="*/ 6067487 w 10232859"/>
              <a:gd name="connsiteY152" fmla="*/ 340226 h 1705557"/>
              <a:gd name="connsiteX153" fmla="*/ 6073281 w 10232859"/>
              <a:gd name="connsiteY153" fmla="*/ 340830 h 1705557"/>
              <a:gd name="connsiteX154" fmla="*/ 6086225 w 10232859"/>
              <a:gd name="connsiteY154" fmla="*/ 346135 h 1705557"/>
              <a:gd name="connsiteX155" fmla="*/ 6105063 w 10232859"/>
              <a:gd name="connsiteY155" fmla="*/ 353854 h 1705557"/>
              <a:gd name="connsiteX156" fmla="*/ 6135796 w 10232859"/>
              <a:gd name="connsiteY156" fmla="*/ 369657 h 1705557"/>
              <a:gd name="connsiteX157" fmla="*/ 6195166 w 10232859"/>
              <a:gd name="connsiteY157" fmla="*/ 366704 h 1705557"/>
              <a:gd name="connsiteX158" fmla="*/ 6216259 w 10232859"/>
              <a:gd name="connsiteY158" fmla="*/ 369879 h 1705557"/>
              <a:gd name="connsiteX159" fmla="*/ 6228331 w 10232859"/>
              <a:gd name="connsiteY159" fmla="*/ 370548 h 1705557"/>
              <a:gd name="connsiteX160" fmla="*/ 6229602 w 10232859"/>
              <a:gd name="connsiteY160" fmla="*/ 369928 h 1705557"/>
              <a:gd name="connsiteX161" fmla="*/ 6258988 w 10232859"/>
              <a:gd name="connsiteY161" fmla="*/ 385174 h 1705557"/>
              <a:gd name="connsiteX162" fmla="*/ 6264106 w 10232859"/>
              <a:gd name="connsiteY162" fmla="*/ 385655 h 1705557"/>
              <a:gd name="connsiteX163" fmla="*/ 6281703 w 10232859"/>
              <a:gd name="connsiteY163" fmla="*/ 397568 h 1705557"/>
              <a:gd name="connsiteX164" fmla="*/ 6291622 w 10232859"/>
              <a:gd name="connsiteY164" fmla="*/ 402669 h 1705557"/>
              <a:gd name="connsiteX165" fmla="*/ 6292712 w 10232859"/>
              <a:gd name="connsiteY165" fmla="*/ 406285 h 1705557"/>
              <a:gd name="connsiteX166" fmla="*/ 6308227 w 10232859"/>
              <a:gd name="connsiteY166" fmla="*/ 412710 h 1705557"/>
              <a:gd name="connsiteX167" fmla="*/ 6328981 w 10232859"/>
              <a:gd name="connsiteY167" fmla="*/ 416009 h 1705557"/>
              <a:gd name="connsiteX168" fmla="*/ 6368693 w 10232859"/>
              <a:gd name="connsiteY168" fmla="*/ 424359 h 1705557"/>
              <a:gd name="connsiteX169" fmla="*/ 6414811 w 10232859"/>
              <a:gd name="connsiteY169" fmla="*/ 458714 h 1705557"/>
              <a:gd name="connsiteX170" fmla="*/ 6467879 w 10232859"/>
              <a:gd name="connsiteY170" fmla="*/ 474762 h 1705557"/>
              <a:gd name="connsiteX171" fmla="*/ 6564351 w 10232859"/>
              <a:gd name="connsiteY171" fmla="*/ 544032 h 1705557"/>
              <a:gd name="connsiteX172" fmla="*/ 6711178 w 10232859"/>
              <a:gd name="connsiteY172" fmla="*/ 580124 h 1705557"/>
              <a:gd name="connsiteX173" fmla="*/ 6764036 w 10232859"/>
              <a:gd name="connsiteY173" fmla="*/ 595457 h 1705557"/>
              <a:gd name="connsiteX174" fmla="*/ 6858983 w 10232859"/>
              <a:gd name="connsiteY174" fmla="*/ 630237 h 1705557"/>
              <a:gd name="connsiteX175" fmla="*/ 6910661 w 10232859"/>
              <a:gd name="connsiteY175" fmla="*/ 641134 h 1705557"/>
              <a:gd name="connsiteX176" fmla="*/ 6944111 w 10232859"/>
              <a:gd name="connsiteY176" fmla="*/ 666016 h 1705557"/>
              <a:gd name="connsiteX177" fmla="*/ 6965771 w 10232859"/>
              <a:gd name="connsiteY177" fmla="*/ 666445 h 1705557"/>
              <a:gd name="connsiteX178" fmla="*/ 6969639 w 10232859"/>
              <a:gd name="connsiteY178" fmla="*/ 666351 h 1705557"/>
              <a:gd name="connsiteX179" fmla="*/ 6982242 w 10232859"/>
              <a:gd name="connsiteY179" fmla="*/ 669626 h 1705557"/>
              <a:gd name="connsiteX180" fmla="*/ 6989387 w 10232859"/>
              <a:gd name="connsiteY180" fmla="*/ 665988 h 1705557"/>
              <a:gd name="connsiteX181" fmla="*/ 7010930 w 10232859"/>
              <a:gd name="connsiteY181" fmla="*/ 667648 h 1705557"/>
              <a:gd name="connsiteX182" fmla="*/ 7033125 w 10232859"/>
              <a:gd name="connsiteY182" fmla="*/ 674950 h 1705557"/>
              <a:gd name="connsiteX183" fmla="*/ 7134461 w 10232859"/>
              <a:gd name="connsiteY183" fmla="*/ 714706 h 1705557"/>
              <a:gd name="connsiteX184" fmla="*/ 7197450 w 10232859"/>
              <a:gd name="connsiteY184" fmla="*/ 735608 h 1705557"/>
              <a:gd name="connsiteX185" fmla="*/ 7225084 w 10232859"/>
              <a:gd name="connsiteY185" fmla="*/ 739019 h 1705557"/>
              <a:gd name="connsiteX186" fmla="*/ 7261183 w 10232859"/>
              <a:gd name="connsiteY186" fmla="*/ 746827 h 1705557"/>
              <a:gd name="connsiteX187" fmla="*/ 7327760 w 10232859"/>
              <a:gd name="connsiteY187" fmla="*/ 757100 h 1705557"/>
              <a:gd name="connsiteX188" fmla="*/ 7412222 w 10232859"/>
              <a:gd name="connsiteY188" fmla="*/ 777001 h 1705557"/>
              <a:gd name="connsiteX189" fmla="*/ 7457904 w 10232859"/>
              <a:gd name="connsiteY189" fmla="*/ 810835 h 1705557"/>
              <a:gd name="connsiteX190" fmla="*/ 7465795 w 10232859"/>
              <a:gd name="connsiteY190" fmla="*/ 809112 h 1705557"/>
              <a:gd name="connsiteX191" fmla="*/ 7505046 w 10232859"/>
              <a:gd name="connsiteY191" fmla="*/ 823031 h 1705557"/>
              <a:gd name="connsiteX192" fmla="*/ 7623220 w 10232859"/>
              <a:gd name="connsiteY192" fmla="*/ 895034 h 1705557"/>
              <a:gd name="connsiteX193" fmla="*/ 7700458 w 10232859"/>
              <a:gd name="connsiteY193" fmla="*/ 921593 h 1705557"/>
              <a:gd name="connsiteX194" fmla="*/ 7730988 w 10232859"/>
              <a:gd name="connsiteY194" fmla="*/ 927270 h 1705557"/>
              <a:gd name="connsiteX195" fmla="*/ 7781942 w 10232859"/>
              <a:gd name="connsiteY195" fmla="*/ 937017 h 1705557"/>
              <a:gd name="connsiteX196" fmla="*/ 7827704 w 10232859"/>
              <a:gd name="connsiteY196" fmla="*/ 935072 h 1705557"/>
              <a:gd name="connsiteX197" fmla="*/ 7867270 w 10232859"/>
              <a:gd name="connsiteY197" fmla="*/ 946880 h 1705557"/>
              <a:gd name="connsiteX198" fmla="*/ 7866538 w 10232859"/>
              <a:gd name="connsiteY198" fmla="*/ 961559 h 1705557"/>
              <a:gd name="connsiteX199" fmla="*/ 7912084 w 10232859"/>
              <a:gd name="connsiteY199" fmla="*/ 970314 h 1705557"/>
              <a:gd name="connsiteX200" fmla="*/ 7982264 w 10232859"/>
              <a:gd name="connsiteY200" fmla="*/ 982287 h 1705557"/>
              <a:gd name="connsiteX201" fmla="*/ 7991272 w 10232859"/>
              <a:gd name="connsiteY201" fmla="*/ 987618 h 1705557"/>
              <a:gd name="connsiteX202" fmla="*/ 8006496 w 10232859"/>
              <a:gd name="connsiteY202" fmla="*/ 979353 h 1705557"/>
              <a:gd name="connsiteX203" fmla="*/ 8034497 w 10232859"/>
              <a:gd name="connsiteY203" fmla="*/ 978568 h 1705557"/>
              <a:gd name="connsiteX204" fmla="*/ 8150881 w 10232859"/>
              <a:gd name="connsiteY204" fmla="*/ 996925 h 1705557"/>
              <a:gd name="connsiteX205" fmla="*/ 8172106 w 10232859"/>
              <a:gd name="connsiteY205" fmla="*/ 997026 h 1705557"/>
              <a:gd name="connsiteX206" fmla="*/ 8196076 w 10232859"/>
              <a:gd name="connsiteY206" fmla="*/ 1006592 h 1705557"/>
              <a:gd name="connsiteX207" fmla="*/ 8247463 w 10232859"/>
              <a:gd name="connsiteY207" fmla="*/ 1022846 h 1705557"/>
              <a:gd name="connsiteX208" fmla="*/ 8279272 w 10232859"/>
              <a:gd name="connsiteY208" fmla="*/ 1039435 h 1705557"/>
              <a:gd name="connsiteX209" fmla="*/ 8289611 w 10232859"/>
              <a:gd name="connsiteY209" fmla="*/ 1035144 h 1705557"/>
              <a:gd name="connsiteX210" fmla="*/ 8311483 w 10232859"/>
              <a:gd name="connsiteY210" fmla="*/ 1035913 h 1705557"/>
              <a:gd name="connsiteX211" fmla="*/ 8399489 w 10232859"/>
              <a:gd name="connsiteY211" fmla="*/ 1055076 h 1705557"/>
              <a:gd name="connsiteX212" fmla="*/ 8415973 w 10232859"/>
              <a:gd name="connsiteY212" fmla="*/ 1056174 h 1705557"/>
              <a:gd name="connsiteX213" fmla="*/ 8433326 w 10232859"/>
              <a:gd name="connsiteY213" fmla="*/ 1064395 h 1705557"/>
              <a:gd name="connsiteX214" fmla="*/ 8502328 w 10232859"/>
              <a:gd name="connsiteY214" fmla="*/ 1098012 h 1705557"/>
              <a:gd name="connsiteX215" fmla="*/ 8534346 w 10232859"/>
              <a:gd name="connsiteY215" fmla="*/ 1113494 h 1705557"/>
              <a:gd name="connsiteX216" fmla="*/ 8534980 w 10232859"/>
              <a:gd name="connsiteY216" fmla="*/ 1117375 h 1705557"/>
              <a:gd name="connsiteX217" fmla="*/ 8544104 w 10232859"/>
              <a:gd name="connsiteY217" fmla="*/ 1114920 h 1705557"/>
              <a:gd name="connsiteX218" fmla="*/ 8567742 w 10232859"/>
              <a:gd name="connsiteY218" fmla="*/ 1124104 h 1705557"/>
              <a:gd name="connsiteX219" fmla="*/ 8633779 w 10232859"/>
              <a:gd name="connsiteY219" fmla="*/ 1145740 h 1705557"/>
              <a:gd name="connsiteX220" fmla="*/ 8676965 w 10232859"/>
              <a:gd name="connsiteY220" fmla="*/ 1163463 h 1705557"/>
              <a:gd name="connsiteX221" fmla="*/ 8698944 w 10232859"/>
              <a:gd name="connsiteY221" fmla="*/ 1163453 h 1705557"/>
              <a:gd name="connsiteX222" fmla="*/ 8711456 w 10232859"/>
              <a:gd name="connsiteY222" fmla="*/ 1175731 h 1705557"/>
              <a:gd name="connsiteX223" fmla="*/ 8732793 w 10232859"/>
              <a:gd name="connsiteY223" fmla="*/ 1179486 h 1705557"/>
              <a:gd name="connsiteX224" fmla="*/ 8751897 w 10232859"/>
              <a:gd name="connsiteY224" fmla="*/ 1197400 h 1705557"/>
              <a:gd name="connsiteX225" fmla="*/ 8793564 w 10232859"/>
              <a:gd name="connsiteY225" fmla="*/ 1179086 h 1705557"/>
              <a:gd name="connsiteX226" fmla="*/ 8834270 w 10232859"/>
              <a:gd name="connsiteY226" fmla="*/ 1213138 h 1705557"/>
              <a:gd name="connsiteX227" fmla="*/ 8853872 w 10232859"/>
              <a:gd name="connsiteY227" fmla="*/ 1221228 h 1705557"/>
              <a:gd name="connsiteX228" fmla="*/ 8861901 w 10232859"/>
              <a:gd name="connsiteY228" fmla="*/ 1217889 h 1705557"/>
              <a:gd name="connsiteX229" fmla="*/ 8874168 w 10232859"/>
              <a:gd name="connsiteY229" fmla="*/ 1220481 h 1705557"/>
              <a:gd name="connsiteX230" fmla="*/ 8871123 w 10232859"/>
              <a:gd name="connsiteY230" fmla="*/ 1227674 h 1705557"/>
              <a:gd name="connsiteX231" fmla="*/ 8903537 w 10232859"/>
              <a:gd name="connsiteY231" fmla="*/ 1237102 h 1705557"/>
              <a:gd name="connsiteX232" fmla="*/ 8933767 w 10232859"/>
              <a:gd name="connsiteY232" fmla="*/ 1269882 h 1705557"/>
              <a:gd name="connsiteX233" fmla="*/ 8985765 w 10232859"/>
              <a:gd name="connsiteY233" fmla="*/ 1294178 h 1705557"/>
              <a:gd name="connsiteX234" fmla="*/ 9071444 w 10232859"/>
              <a:gd name="connsiteY234" fmla="*/ 1323819 h 1705557"/>
              <a:gd name="connsiteX235" fmla="*/ 9096711 w 10232859"/>
              <a:gd name="connsiteY235" fmla="*/ 1334291 h 1705557"/>
              <a:gd name="connsiteX236" fmla="*/ 9338853 w 10232859"/>
              <a:gd name="connsiteY236" fmla="*/ 1454560 h 1705557"/>
              <a:gd name="connsiteX237" fmla="*/ 9520814 w 10232859"/>
              <a:gd name="connsiteY237" fmla="*/ 1456341 h 1705557"/>
              <a:gd name="connsiteX238" fmla="*/ 9702271 w 10232859"/>
              <a:gd name="connsiteY238" fmla="*/ 1495067 h 1705557"/>
              <a:gd name="connsiteX239" fmla="*/ 9744273 w 10232859"/>
              <a:gd name="connsiteY239" fmla="*/ 1530026 h 1705557"/>
              <a:gd name="connsiteX240" fmla="*/ 9771903 w 10232859"/>
              <a:gd name="connsiteY240" fmla="*/ 1536548 h 1705557"/>
              <a:gd name="connsiteX241" fmla="*/ 9818565 w 10232859"/>
              <a:gd name="connsiteY241" fmla="*/ 1545059 h 1705557"/>
              <a:gd name="connsiteX242" fmla="*/ 9882202 w 10232859"/>
              <a:gd name="connsiteY242" fmla="*/ 1572402 h 1705557"/>
              <a:gd name="connsiteX243" fmla="*/ 10022025 w 10232859"/>
              <a:gd name="connsiteY243" fmla="*/ 1606210 h 1705557"/>
              <a:gd name="connsiteX244" fmla="*/ 10220406 w 10232859"/>
              <a:gd name="connsiteY244" fmla="*/ 1683519 h 1705557"/>
              <a:gd name="connsiteX245" fmla="*/ 10232859 w 10232859"/>
              <a:gd name="connsiteY245" fmla="*/ 1705557 h 1705557"/>
              <a:gd name="connsiteX246" fmla="*/ 0 w 10232859"/>
              <a:gd name="connsiteY246" fmla="*/ 1705557 h 1705557"/>
              <a:gd name="connsiteX247" fmla="*/ 0 w 10232859"/>
              <a:gd name="connsiteY247" fmla="*/ 28342 h 1705557"/>
              <a:gd name="connsiteX248" fmla="*/ 8097 w 10232859"/>
              <a:gd name="connsiteY248" fmla="*/ 30869 h 1705557"/>
              <a:gd name="connsiteX249" fmla="*/ 77128 w 10232859"/>
              <a:gd name="connsiteY249" fmla="*/ 13381 h 1705557"/>
              <a:gd name="connsiteX250" fmla="*/ 188338 w 10232859"/>
              <a:gd name="connsiteY250" fmla="*/ 11593 h 1705557"/>
              <a:gd name="connsiteX251" fmla="*/ 298809 w 10232859"/>
              <a:gd name="connsiteY251" fmla="*/ 12712 h 1705557"/>
              <a:gd name="connsiteX252" fmla="*/ 338985 w 10232859"/>
              <a:gd name="connsiteY252" fmla="*/ 14520 h 1705557"/>
              <a:gd name="connsiteX253" fmla="*/ 409815 w 10232859"/>
              <a:gd name="connsiteY253" fmla="*/ 11559 h 1705557"/>
              <a:gd name="connsiteX254" fmla="*/ 424169 w 10232859"/>
              <a:gd name="connsiteY25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90341 w 10232859"/>
              <a:gd name="connsiteY49" fmla="*/ 217588 h 1705557"/>
              <a:gd name="connsiteX50" fmla="*/ 2588929 w 10232859"/>
              <a:gd name="connsiteY50" fmla="*/ 207494 h 1705557"/>
              <a:gd name="connsiteX51" fmla="*/ 2687426 w 10232859"/>
              <a:gd name="connsiteY51" fmla="*/ 200362 h 1705557"/>
              <a:gd name="connsiteX52" fmla="*/ 2723517 w 10232859"/>
              <a:gd name="connsiteY52" fmla="*/ 199166 h 1705557"/>
              <a:gd name="connsiteX53" fmla="*/ 2785956 w 10232859"/>
              <a:gd name="connsiteY53" fmla="*/ 190918 h 1705557"/>
              <a:gd name="connsiteX54" fmla="*/ 2813378 w 10232859"/>
              <a:gd name="connsiteY54" fmla="*/ 183347 h 1705557"/>
              <a:gd name="connsiteX55" fmla="*/ 2814782 w 10232859"/>
              <a:gd name="connsiteY55" fmla="*/ 183667 h 1705557"/>
              <a:gd name="connsiteX56" fmla="*/ 2816580 w 10232859"/>
              <a:gd name="connsiteY56" fmla="*/ 180880 h 1705557"/>
              <a:gd name="connsiteX57" fmla="*/ 2821623 w 10232859"/>
              <a:gd name="connsiteY57" fmla="*/ 179389 h 1705557"/>
              <a:gd name="connsiteX58" fmla="*/ 2836688 w 10232859"/>
              <a:gd name="connsiteY58" fmla="*/ 179485 h 1705557"/>
              <a:gd name="connsiteX59" fmla="*/ 2842564 w 10232859"/>
              <a:gd name="connsiteY59" fmla="*/ 180209 h 1705557"/>
              <a:gd name="connsiteX60" fmla="*/ 2850712 w 10232859"/>
              <a:gd name="connsiteY60" fmla="*/ 179804 h 1705557"/>
              <a:gd name="connsiteX61" fmla="*/ 2850846 w 10232859"/>
              <a:gd name="connsiteY61" fmla="*/ 179576 h 1705557"/>
              <a:gd name="connsiteX62" fmla="*/ 2858611 w 10232859"/>
              <a:gd name="connsiteY62" fmla="*/ 179626 h 1705557"/>
              <a:gd name="connsiteX63" fmla="*/ 2897454 w 10232859"/>
              <a:gd name="connsiteY63" fmla="*/ 182628 h 1705557"/>
              <a:gd name="connsiteX64" fmla="*/ 2940369 w 10232859"/>
              <a:gd name="connsiteY64" fmla="*/ 159458 h 1705557"/>
              <a:gd name="connsiteX65" fmla="*/ 2959670 w 10232859"/>
              <a:gd name="connsiteY65" fmla="*/ 154881 h 1705557"/>
              <a:gd name="connsiteX66" fmla="*/ 2969615 w 10232859"/>
              <a:gd name="connsiteY66" fmla="*/ 151269 h 1705557"/>
              <a:gd name="connsiteX67" fmla="*/ 2970000 w 10232859"/>
              <a:gd name="connsiteY67" fmla="*/ 150290 h 1705557"/>
              <a:gd name="connsiteX68" fmla="*/ 3007272 w 10232859"/>
              <a:gd name="connsiteY68" fmla="*/ 153280 h 1705557"/>
              <a:gd name="connsiteX69" fmla="*/ 3011677 w 10232859"/>
              <a:gd name="connsiteY69" fmla="*/ 151918 h 1705557"/>
              <a:gd name="connsiteX70" fmla="*/ 3036668 w 10232859"/>
              <a:gd name="connsiteY70" fmla="*/ 156118 h 1705557"/>
              <a:gd name="connsiteX71" fmla="*/ 3049208 w 10232859"/>
              <a:gd name="connsiteY71" fmla="*/ 157087 h 1705557"/>
              <a:gd name="connsiteX72" fmla="*/ 3053517 w 10232859"/>
              <a:gd name="connsiteY72" fmla="*/ 159836 h 1705557"/>
              <a:gd name="connsiteX73" fmla="*/ 3071637 w 10232859"/>
              <a:gd name="connsiteY73" fmla="*/ 160010 h 1705557"/>
              <a:gd name="connsiteX74" fmla="*/ 3110077 w 10232859"/>
              <a:gd name="connsiteY74" fmla="*/ 155716 h 1705557"/>
              <a:gd name="connsiteX75" fmla="*/ 3173743 w 10232859"/>
              <a:gd name="connsiteY75" fmla="*/ 166095 h 1705557"/>
              <a:gd name="connsiteX76" fmla="*/ 3254203 w 10232859"/>
              <a:gd name="connsiteY76" fmla="*/ 158270 h 1705557"/>
              <a:gd name="connsiteX77" fmla="*/ 3380350 w 10232859"/>
              <a:gd name="connsiteY77" fmla="*/ 157665 h 1705557"/>
              <a:gd name="connsiteX78" fmla="*/ 3476147 w 10232859"/>
              <a:gd name="connsiteY78" fmla="*/ 177439 h 1705557"/>
              <a:gd name="connsiteX79" fmla="*/ 3581876 w 10232859"/>
              <a:gd name="connsiteY79" fmla="*/ 156962 h 1705557"/>
              <a:gd name="connsiteX80" fmla="*/ 3704761 w 10232859"/>
              <a:gd name="connsiteY80" fmla="*/ 157006 h 1705557"/>
              <a:gd name="connsiteX81" fmla="*/ 3755040 w 10232859"/>
              <a:gd name="connsiteY81" fmla="*/ 148492 h 1705557"/>
              <a:gd name="connsiteX82" fmla="*/ 3804689 w 10232859"/>
              <a:gd name="connsiteY82" fmla="*/ 158407 h 1705557"/>
              <a:gd name="connsiteX83" fmla="*/ 3821793 w 10232859"/>
              <a:gd name="connsiteY83" fmla="*/ 151257 h 1705557"/>
              <a:gd name="connsiteX84" fmla="*/ 3824682 w 10232859"/>
              <a:gd name="connsiteY84" fmla="*/ 149833 h 1705557"/>
              <a:gd name="connsiteX85" fmla="*/ 3837536 w 10232859"/>
              <a:gd name="connsiteY85" fmla="*/ 148292 h 1705557"/>
              <a:gd name="connsiteX86" fmla="*/ 3839550 w 10232859"/>
              <a:gd name="connsiteY86" fmla="*/ 142661 h 1705557"/>
              <a:gd name="connsiteX87" fmla="*/ 3857743 w 10232859"/>
              <a:gd name="connsiteY87" fmla="*/ 136618 h 1705557"/>
              <a:gd name="connsiteX88" fmla="*/ 3881852 w 10232859"/>
              <a:gd name="connsiteY88" fmla="*/ 135231 h 1705557"/>
              <a:gd name="connsiteX89" fmla="*/ 3998088 w 10232859"/>
              <a:gd name="connsiteY89" fmla="*/ 134446 h 1705557"/>
              <a:gd name="connsiteX90" fmla="*/ 4066682 w 10232859"/>
              <a:gd name="connsiteY90" fmla="*/ 130661 h 1705557"/>
              <a:gd name="connsiteX91" fmla="*/ 4091246 w 10232859"/>
              <a:gd name="connsiteY91" fmla="*/ 124017 h 1705557"/>
              <a:gd name="connsiteX92" fmla="*/ 4126556 w 10232859"/>
              <a:gd name="connsiteY92" fmla="*/ 118239 h 1705557"/>
              <a:gd name="connsiteX93" fmla="*/ 4187717 w 10232859"/>
              <a:gd name="connsiteY93" fmla="*/ 104010 h 1705557"/>
              <a:gd name="connsiteX94" fmla="*/ 4220826 w 10232859"/>
              <a:gd name="connsiteY94" fmla="*/ 102505 h 1705557"/>
              <a:gd name="connsiteX95" fmla="*/ 4239014 w 10232859"/>
              <a:gd name="connsiteY95" fmla="*/ 97354 h 1705557"/>
              <a:gd name="connsiteX96" fmla="*/ 4246653 w 10232859"/>
              <a:gd name="connsiteY96" fmla="*/ 97874 h 1705557"/>
              <a:gd name="connsiteX97" fmla="*/ 4271841 w 10232859"/>
              <a:gd name="connsiteY97" fmla="*/ 96702 h 1705557"/>
              <a:gd name="connsiteX98" fmla="*/ 4286277 w 10232859"/>
              <a:gd name="connsiteY98" fmla="*/ 96687 h 1705557"/>
              <a:gd name="connsiteX99" fmla="*/ 4292025 w 10232859"/>
              <a:gd name="connsiteY99" fmla="*/ 96921 h 1705557"/>
              <a:gd name="connsiteX100" fmla="*/ 4304713 w 10232859"/>
              <a:gd name="connsiteY100" fmla="*/ 102187 h 1705557"/>
              <a:gd name="connsiteX101" fmla="*/ 4321285 w 10232859"/>
              <a:gd name="connsiteY101" fmla="*/ 100074 h 1705557"/>
              <a:gd name="connsiteX102" fmla="*/ 4339561 w 10232859"/>
              <a:gd name="connsiteY102" fmla="*/ 105320 h 1705557"/>
              <a:gd name="connsiteX103" fmla="*/ 4343990 w 10232859"/>
              <a:gd name="connsiteY103" fmla="*/ 101090 h 1705557"/>
              <a:gd name="connsiteX104" fmla="*/ 4358885 w 10232859"/>
              <a:gd name="connsiteY104" fmla="*/ 96778 h 1705557"/>
              <a:gd name="connsiteX105" fmla="*/ 4371648 w 10232859"/>
              <a:gd name="connsiteY105" fmla="*/ 101826 h 1705557"/>
              <a:gd name="connsiteX106" fmla="*/ 4398380 w 10232859"/>
              <a:gd name="connsiteY106" fmla="*/ 104961 h 1705557"/>
              <a:gd name="connsiteX107" fmla="*/ 4405729 w 10232859"/>
              <a:gd name="connsiteY107" fmla="*/ 104191 h 1705557"/>
              <a:gd name="connsiteX108" fmla="*/ 4431408 w 10232859"/>
              <a:gd name="connsiteY108" fmla="*/ 110825 h 1705557"/>
              <a:gd name="connsiteX109" fmla="*/ 4472183 w 10232859"/>
              <a:gd name="connsiteY109" fmla="*/ 116430 h 1705557"/>
              <a:gd name="connsiteX110" fmla="*/ 4518828 w 10232859"/>
              <a:gd name="connsiteY110" fmla="*/ 119114 h 1705557"/>
              <a:gd name="connsiteX111" fmla="*/ 4532040 w 10232859"/>
              <a:gd name="connsiteY111" fmla="*/ 124307 h 1705557"/>
              <a:gd name="connsiteX112" fmla="*/ 4617778 w 10232859"/>
              <a:gd name="connsiteY112" fmla="*/ 136993 h 1705557"/>
              <a:gd name="connsiteX113" fmla="*/ 4641872 w 10232859"/>
              <a:gd name="connsiteY113" fmla="*/ 140721 h 1705557"/>
              <a:gd name="connsiteX114" fmla="*/ 4662766 w 10232859"/>
              <a:gd name="connsiteY114" fmla="*/ 138952 h 1705557"/>
              <a:gd name="connsiteX115" fmla="*/ 4667770 w 10232859"/>
              <a:gd name="connsiteY115" fmla="*/ 134208 h 1705557"/>
              <a:gd name="connsiteX116" fmla="*/ 4681052 w 10232859"/>
              <a:gd name="connsiteY116" fmla="*/ 135461 h 1705557"/>
              <a:gd name="connsiteX117" fmla="*/ 4684624 w 10232859"/>
              <a:gd name="connsiteY117" fmla="*/ 134755 h 1705557"/>
              <a:gd name="connsiteX118" fmla="*/ 4705061 w 10232859"/>
              <a:gd name="connsiteY118" fmla="*/ 131748 h 1705557"/>
              <a:gd name="connsiteX119" fmla="*/ 4747746 w 10232859"/>
              <a:gd name="connsiteY119" fmla="*/ 151131 h 1705557"/>
              <a:gd name="connsiteX120" fmla="*/ 4801045 w 10232859"/>
              <a:gd name="connsiteY120" fmla="*/ 153753 h 1705557"/>
              <a:gd name="connsiteX121" fmla="*/ 5001600 w 10232859"/>
              <a:gd name="connsiteY121" fmla="*/ 196753 h 1705557"/>
              <a:gd name="connsiteX122" fmla="*/ 5033465 w 10232859"/>
              <a:gd name="connsiteY122" fmla="*/ 182429 h 1705557"/>
              <a:gd name="connsiteX123" fmla="*/ 5115965 w 10232859"/>
              <a:gd name="connsiteY123" fmla="*/ 192583 h 1705557"/>
              <a:gd name="connsiteX124" fmla="*/ 5237936 w 10232859"/>
              <a:gd name="connsiteY124" fmla="*/ 246022 h 1705557"/>
              <a:gd name="connsiteX125" fmla="*/ 5290566 w 10232859"/>
              <a:gd name="connsiteY125" fmla="*/ 269809 h 1705557"/>
              <a:gd name="connsiteX126" fmla="*/ 5344878 w 10232859"/>
              <a:gd name="connsiteY126" fmla="*/ 282874 h 1705557"/>
              <a:gd name="connsiteX127" fmla="*/ 5413398 w 10232859"/>
              <a:gd name="connsiteY127" fmla="*/ 282749 h 1705557"/>
              <a:gd name="connsiteX128" fmla="*/ 5415629 w 10232859"/>
              <a:gd name="connsiteY128" fmla="*/ 282282 h 1705557"/>
              <a:gd name="connsiteX129" fmla="*/ 5433078 w 10232859"/>
              <a:gd name="connsiteY129" fmla="*/ 286198 h 1705557"/>
              <a:gd name="connsiteX130" fmla="*/ 5435759 w 10232859"/>
              <a:gd name="connsiteY130" fmla="*/ 289614 h 1705557"/>
              <a:gd name="connsiteX131" fmla="*/ 5447372 w 10232859"/>
              <a:gd name="connsiteY131" fmla="*/ 293101 h 1705557"/>
              <a:gd name="connsiteX132" fmla="*/ 5469289 w 10232859"/>
              <a:gd name="connsiteY132" fmla="*/ 302134 h 1705557"/>
              <a:gd name="connsiteX133" fmla="*/ 5508752 w 10232859"/>
              <a:gd name="connsiteY133" fmla="*/ 312267 h 1705557"/>
              <a:gd name="connsiteX134" fmla="*/ 5509657 w 10232859"/>
              <a:gd name="connsiteY134" fmla="*/ 311450 h 1705557"/>
              <a:gd name="connsiteX135" fmla="*/ 5521245 w 10232859"/>
              <a:gd name="connsiteY135" fmla="*/ 310202 h 1705557"/>
              <a:gd name="connsiteX136" fmla="*/ 5542415 w 10232859"/>
              <a:gd name="connsiteY136" fmla="*/ 310009 h 1705557"/>
              <a:gd name="connsiteX137" fmla="*/ 5596538 w 10232859"/>
              <a:gd name="connsiteY137" fmla="*/ 297667 h 1705557"/>
              <a:gd name="connsiteX138" fmla="*/ 5632514 w 10232859"/>
              <a:gd name="connsiteY138" fmla="*/ 308476 h 1705557"/>
              <a:gd name="connsiteX139" fmla="*/ 5640005 w 10232859"/>
              <a:gd name="connsiteY139" fmla="*/ 310131 h 1705557"/>
              <a:gd name="connsiteX140" fmla="*/ 5640259 w 10232859"/>
              <a:gd name="connsiteY140" fmla="*/ 309949 h 1705557"/>
              <a:gd name="connsiteX141" fmla="*/ 5648365 w 10232859"/>
              <a:gd name="connsiteY141" fmla="*/ 311268 h 1705557"/>
              <a:gd name="connsiteX142" fmla="*/ 5653662 w 10232859"/>
              <a:gd name="connsiteY142" fmla="*/ 313149 h 1705557"/>
              <a:gd name="connsiteX143" fmla="*/ 5668196 w 10232859"/>
              <a:gd name="connsiteY143" fmla="*/ 316360 h 1705557"/>
              <a:gd name="connsiteX144" fmla="*/ 5673886 w 10232859"/>
              <a:gd name="connsiteY144" fmla="*/ 316040 h 1705557"/>
              <a:gd name="connsiteX145" fmla="*/ 5677139 w 10232859"/>
              <a:gd name="connsiteY145" fmla="*/ 313859 h 1705557"/>
              <a:gd name="connsiteX146" fmla="*/ 5708983 w 10232859"/>
              <a:gd name="connsiteY146" fmla="*/ 313188 h 1705557"/>
              <a:gd name="connsiteX147" fmla="*/ 5773909 w 10232859"/>
              <a:gd name="connsiteY147" fmla="*/ 318575 h 1705557"/>
              <a:gd name="connsiteX148" fmla="*/ 5809500 w 10232859"/>
              <a:gd name="connsiteY148" fmla="*/ 324964 h 1705557"/>
              <a:gd name="connsiteX149" fmla="*/ 5908729 w 10232859"/>
              <a:gd name="connsiteY149" fmla="*/ 338849 h 1705557"/>
              <a:gd name="connsiteX150" fmla="*/ 6009654 w 10232859"/>
              <a:gd name="connsiteY150" fmla="*/ 350040 h 1705557"/>
              <a:gd name="connsiteX151" fmla="*/ 6067487 w 10232859"/>
              <a:gd name="connsiteY151" fmla="*/ 340226 h 1705557"/>
              <a:gd name="connsiteX152" fmla="*/ 6073281 w 10232859"/>
              <a:gd name="connsiteY152" fmla="*/ 340830 h 1705557"/>
              <a:gd name="connsiteX153" fmla="*/ 6086225 w 10232859"/>
              <a:gd name="connsiteY153" fmla="*/ 346135 h 1705557"/>
              <a:gd name="connsiteX154" fmla="*/ 6105063 w 10232859"/>
              <a:gd name="connsiteY154" fmla="*/ 353854 h 1705557"/>
              <a:gd name="connsiteX155" fmla="*/ 6135796 w 10232859"/>
              <a:gd name="connsiteY155" fmla="*/ 369657 h 1705557"/>
              <a:gd name="connsiteX156" fmla="*/ 6195166 w 10232859"/>
              <a:gd name="connsiteY156" fmla="*/ 366704 h 1705557"/>
              <a:gd name="connsiteX157" fmla="*/ 6216259 w 10232859"/>
              <a:gd name="connsiteY157" fmla="*/ 369879 h 1705557"/>
              <a:gd name="connsiteX158" fmla="*/ 6228331 w 10232859"/>
              <a:gd name="connsiteY158" fmla="*/ 370548 h 1705557"/>
              <a:gd name="connsiteX159" fmla="*/ 6229602 w 10232859"/>
              <a:gd name="connsiteY159" fmla="*/ 369928 h 1705557"/>
              <a:gd name="connsiteX160" fmla="*/ 6258988 w 10232859"/>
              <a:gd name="connsiteY160" fmla="*/ 385174 h 1705557"/>
              <a:gd name="connsiteX161" fmla="*/ 6264106 w 10232859"/>
              <a:gd name="connsiteY161" fmla="*/ 385655 h 1705557"/>
              <a:gd name="connsiteX162" fmla="*/ 6281703 w 10232859"/>
              <a:gd name="connsiteY162" fmla="*/ 397568 h 1705557"/>
              <a:gd name="connsiteX163" fmla="*/ 6291622 w 10232859"/>
              <a:gd name="connsiteY163" fmla="*/ 402669 h 1705557"/>
              <a:gd name="connsiteX164" fmla="*/ 6292712 w 10232859"/>
              <a:gd name="connsiteY164" fmla="*/ 406285 h 1705557"/>
              <a:gd name="connsiteX165" fmla="*/ 6308227 w 10232859"/>
              <a:gd name="connsiteY165" fmla="*/ 412710 h 1705557"/>
              <a:gd name="connsiteX166" fmla="*/ 6328981 w 10232859"/>
              <a:gd name="connsiteY166" fmla="*/ 416009 h 1705557"/>
              <a:gd name="connsiteX167" fmla="*/ 6368693 w 10232859"/>
              <a:gd name="connsiteY167" fmla="*/ 424359 h 1705557"/>
              <a:gd name="connsiteX168" fmla="*/ 6414811 w 10232859"/>
              <a:gd name="connsiteY168" fmla="*/ 458714 h 1705557"/>
              <a:gd name="connsiteX169" fmla="*/ 6467879 w 10232859"/>
              <a:gd name="connsiteY169" fmla="*/ 474762 h 1705557"/>
              <a:gd name="connsiteX170" fmla="*/ 6564351 w 10232859"/>
              <a:gd name="connsiteY170" fmla="*/ 544032 h 1705557"/>
              <a:gd name="connsiteX171" fmla="*/ 6711178 w 10232859"/>
              <a:gd name="connsiteY171" fmla="*/ 580124 h 1705557"/>
              <a:gd name="connsiteX172" fmla="*/ 6764036 w 10232859"/>
              <a:gd name="connsiteY172" fmla="*/ 595457 h 1705557"/>
              <a:gd name="connsiteX173" fmla="*/ 6858983 w 10232859"/>
              <a:gd name="connsiteY173" fmla="*/ 630237 h 1705557"/>
              <a:gd name="connsiteX174" fmla="*/ 6910661 w 10232859"/>
              <a:gd name="connsiteY174" fmla="*/ 641134 h 1705557"/>
              <a:gd name="connsiteX175" fmla="*/ 6944111 w 10232859"/>
              <a:gd name="connsiteY175" fmla="*/ 666016 h 1705557"/>
              <a:gd name="connsiteX176" fmla="*/ 6965771 w 10232859"/>
              <a:gd name="connsiteY176" fmla="*/ 666445 h 1705557"/>
              <a:gd name="connsiteX177" fmla="*/ 6969639 w 10232859"/>
              <a:gd name="connsiteY177" fmla="*/ 666351 h 1705557"/>
              <a:gd name="connsiteX178" fmla="*/ 6982242 w 10232859"/>
              <a:gd name="connsiteY178" fmla="*/ 669626 h 1705557"/>
              <a:gd name="connsiteX179" fmla="*/ 6989387 w 10232859"/>
              <a:gd name="connsiteY179" fmla="*/ 665988 h 1705557"/>
              <a:gd name="connsiteX180" fmla="*/ 7010930 w 10232859"/>
              <a:gd name="connsiteY180" fmla="*/ 667648 h 1705557"/>
              <a:gd name="connsiteX181" fmla="*/ 7033125 w 10232859"/>
              <a:gd name="connsiteY181" fmla="*/ 674950 h 1705557"/>
              <a:gd name="connsiteX182" fmla="*/ 7134461 w 10232859"/>
              <a:gd name="connsiteY182" fmla="*/ 714706 h 1705557"/>
              <a:gd name="connsiteX183" fmla="*/ 7197450 w 10232859"/>
              <a:gd name="connsiteY183" fmla="*/ 735608 h 1705557"/>
              <a:gd name="connsiteX184" fmla="*/ 7225084 w 10232859"/>
              <a:gd name="connsiteY184" fmla="*/ 739019 h 1705557"/>
              <a:gd name="connsiteX185" fmla="*/ 7261183 w 10232859"/>
              <a:gd name="connsiteY185" fmla="*/ 746827 h 1705557"/>
              <a:gd name="connsiteX186" fmla="*/ 7327760 w 10232859"/>
              <a:gd name="connsiteY186" fmla="*/ 757100 h 1705557"/>
              <a:gd name="connsiteX187" fmla="*/ 7412222 w 10232859"/>
              <a:gd name="connsiteY187" fmla="*/ 777001 h 1705557"/>
              <a:gd name="connsiteX188" fmla="*/ 7457904 w 10232859"/>
              <a:gd name="connsiteY188" fmla="*/ 810835 h 1705557"/>
              <a:gd name="connsiteX189" fmla="*/ 7465795 w 10232859"/>
              <a:gd name="connsiteY189" fmla="*/ 809112 h 1705557"/>
              <a:gd name="connsiteX190" fmla="*/ 7505046 w 10232859"/>
              <a:gd name="connsiteY190" fmla="*/ 823031 h 1705557"/>
              <a:gd name="connsiteX191" fmla="*/ 7623220 w 10232859"/>
              <a:gd name="connsiteY191" fmla="*/ 895034 h 1705557"/>
              <a:gd name="connsiteX192" fmla="*/ 7700458 w 10232859"/>
              <a:gd name="connsiteY192" fmla="*/ 921593 h 1705557"/>
              <a:gd name="connsiteX193" fmla="*/ 7730988 w 10232859"/>
              <a:gd name="connsiteY193" fmla="*/ 927270 h 1705557"/>
              <a:gd name="connsiteX194" fmla="*/ 7781942 w 10232859"/>
              <a:gd name="connsiteY194" fmla="*/ 937017 h 1705557"/>
              <a:gd name="connsiteX195" fmla="*/ 7827704 w 10232859"/>
              <a:gd name="connsiteY195" fmla="*/ 935072 h 1705557"/>
              <a:gd name="connsiteX196" fmla="*/ 7867270 w 10232859"/>
              <a:gd name="connsiteY196" fmla="*/ 946880 h 1705557"/>
              <a:gd name="connsiteX197" fmla="*/ 7866538 w 10232859"/>
              <a:gd name="connsiteY197" fmla="*/ 961559 h 1705557"/>
              <a:gd name="connsiteX198" fmla="*/ 7912084 w 10232859"/>
              <a:gd name="connsiteY198" fmla="*/ 970314 h 1705557"/>
              <a:gd name="connsiteX199" fmla="*/ 7982264 w 10232859"/>
              <a:gd name="connsiteY199" fmla="*/ 982287 h 1705557"/>
              <a:gd name="connsiteX200" fmla="*/ 7991272 w 10232859"/>
              <a:gd name="connsiteY200" fmla="*/ 987618 h 1705557"/>
              <a:gd name="connsiteX201" fmla="*/ 8006496 w 10232859"/>
              <a:gd name="connsiteY201" fmla="*/ 979353 h 1705557"/>
              <a:gd name="connsiteX202" fmla="*/ 8034497 w 10232859"/>
              <a:gd name="connsiteY202" fmla="*/ 978568 h 1705557"/>
              <a:gd name="connsiteX203" fmla="*/ 8150881 w 10232859"/>
              <a:gd name="connsiteY203" fmla="*/ 996925 h 1705557"/>
              <a:gd name="connsiteX204" fmla="*/ 8172106 w 10232859"/>
              <a:gd name="connsiteY204" fmla="*/ 997026 h 1705557"/>
              <a:gd name="connsiteX205" fmla="*/ 8196076 w 10232859"/>
              <a:gd name="connsiteY205" fmla="*/ 1006592 h 1705557"/>
              <a:gd name="connsiteX206" fmla="*/ 8247463 w 10232859"/>
              <a:gd name="connsiteY206" fmla="*/ 1022846 h 1705557"/>
              <a:gd name="connsiteX207" fmla="*/ 8279272 w 10232859"/>
              <a:gd name="connsiteY207" fmla="*/ 1039435 h 1705557"/>
              <a:gd name="connsiteX208" fmla="*/ 8289611 w 10232859"/>
              <a:gd name="connsiteY208" fmla="*/ 1035144 h 1705557"/>
              <a:gd name="connsiteX209" fmla="*/ 8311483 w 10232859"/>
              <a:gd name="connsiteY209" fmla="*/ 1035913 h 1705557"/>
              <a:gd name="connsiteX210" fmla="*/ 8399489 w 10232859"/>
              <a:gd name="connsiteY210" fmla="*/ 1055076 h 1705557"/>
              <a:gd name="connsiteX211" fmla="*/ 8415973 w 10232859"/>
              <a:gd name="connsiteY211" fmla="*/ 1056174 h 1705557"/>
              <a:gd name="connsiteX212" fmla="*/ 8433326 w 10232859"/>
              <a:gd name="connsiteY212" fmla="*/ 1064395 h 1705557"/>
              <a:gd name="connsiteX213" fmla="*/ 8502328 w 10232859"/>
              <a:gd name="connsiteY213" fmla="*/ 1098012 h 1705557"/>
              <a:gd name="connsiteX214" fmla="*/ 8534346 w 10232859"/>
              <a:gd name="connsiteY214" fmla="*/ 1113494 h 1705557"/>
              <a:gd name="connsiteX215" fmla="*/ 8534980 w 10232859"/>
              <a:gd name="connsiteY215" fmla="*/ 1117375 h 1705557"/>
              <a:gd name="connsiteX216" fmla="*/ 8544104 w 10232859"/>
              <a:gd name="connsiteY216" fmla="*/ 1114920 h 1705557"/>
              <a:gd name="connsiteX217" fmla="*/ 8567742 w 10232859"/>
              <a:gd name="connsiteY217" fmla="*/ 1124104 h 1705557"/>
              <a:gd name="connsiteX218" fmla="*/ 8633779 w 10232859"/>
              <a:gd name="connsiteY218" fmla="*/ 1145740 h 1705557"/>
              <a:gd name="connsiteX219" fmla="*/ 8676965 w 10232859"/>
              <a:gd name="connsiteY219" fmla="*/ 1163463 h 1705557"/>
              <a:gd name="connsiteX220" fmla="*/ 8698944 w 10232859"/>
              <a:gd name="connsiteY220" fmla="*/ 1163453 h 1705557"/>
              <a:gd name="connsiteX221" fmla="*/ 8711456 w 10232859"/>
              <a:gd name="connsiteY221" fmla="*/ 1175731 h 1705557"/>
              <a:gd name="connsiteX222" fmla="*/ 8732793 w 10232859"/>
              <a:gd name="connsiteY222" fmla="*/ 1179486 h 1705557"/>
              <a:gd name="connsiteX223" fmla="*/ 8751897 w 10232859"/>
              <a:gd name="connsiteY223" fmla="*/ 1197400 h 1705557"/>
              <a:gd name="connsiteX224" fmla="*/ 8793564 w 10232859"/>
              <a:gd name="connsiteY224" fmla="*/ 1179086 h 1705557"/>
              <a:gd name="connsiteX225" fmla="*/ 8834270 w 10232859"/>
              <a:gd name="connsiteY225" fmla="*/ 1213138 h 1705557"/>
              <a:gd name="connsiteX226" fmla="*/ 8853872 w 10232859"/>
              <a:gd name="connsiteY226" fmla="*/ 1221228 h 1705557"/>
              <a:gd name="connsiteX227" fmla="*/ 8861901 w 10232859"/>
              <a:gd name="connsiteY227" fmla="*/ 1217889 h 1705557"/>
              <a:gd name="connsiteX228" fmla="*/ 8874168 w 10232859"/>
              <a:gd name="connsiteY228" fmla="*/ 1220481 h 1705557"/>
              <a:gd name="connsiteX229" fmla="*/ 8871123 w 10232859"/>
              <a:gd name="connsiteY229" fmla="*/ 1227674 h 1705557"/>
              <a:gd name="connsiteX230" fmla="*/ 8903537 w 10232859"/>
              <a:gd name="connsiteY230" fmla="*/ 1237102 h 1705557"/>
              <a:gd name="connsiteX231" fmla="*/ 8933767 w 10232859"/>
              <a:gd name="connsiteY231" fmla="*/ 1269882 h 1705557"/>
              <a:gd name="connsiteX232" fmla="*/ 8985765 w 10232859"/>
              <a:gd name="connsiteY232" fmla="*/ 1294178 h 1705557"/>
              <a:gd name="connsiteX233" fmla="*/ 9071444 w 10232859"/>
              <a:gd name="connsiteY233" fmla="*/ 1323819 h 1705557"/>
              <a:gd name="connsiteX234" fmla="*/ 9096711 w 10232859"/>
              <a:gd name="connsiteY234" fmla="*/ 1334291 h 1705557"/>
              <a:gd name="connsiteX235" fmla="*/ 9338853 w 10232859"/>
              <a:gd name="connsiteY235" fmla="*/ 1454560 h 1705557"/>
              <a:gd name="connsiteX236" fmla="*/ 9520814 w 10232859"/>
              <a:gd name="connsiteY236" fmla="*/ 1456341 h 1705557"/>
              <a:gd name="connsiteX237" fmla="*/ 9702271 w 10232859"/>
              <a:gd name="connsiteY237" fmla="*/ 1495067 h 1705557"/>
              <a:gd name="connsiteX238" fmla="*/ 9744273 w 10232859"/>
              <a:gd name="connsiteY238" fmla="*/ 1530026 h 1705557"/>
              <a:gd name="connsiteX239" fmla="*/ 9771903 w 10232859"/>
              <a:gd name="connsiteY239" fmla="*/ 1536548 h 1705557"/>
              <a:gd name="connsiteX240" fmla="*/ 9818565 w 10232859"/>
              <a:gd name="connsiteY240" fmla="*/ 1545059 h 1705557"/>
              <a:gd name="connsiteX241" fmla="*/ 9882202 w 10232859"/>
              <a:gd name="connsiteY241" fmla="*/ 1572402 h 1705557"/>
              <a:gd name="connsiteX242" fmla="*/ 10022025 w 10232859"/>
              <a:gd name="connsiteY242" fmla="*/ 1606210 h 1705557"/>
              <a:gd name="connsiteX243" fmla="*/ 10220406 w 10232859"/>
              <a:gd name="connsiteY243" fmla="*/ 1683519 h 1705557"/>
              <a:gd name="connsiteX244" fmla="*/ 10232859 w 10232859"/>
              <a:gd name="connsiteY244" fmla="*/ 1705557 h 1705557"/>
              <a:gd name="connsiteX245" fmla="*/ 0 w 10232859"/>
              <a:gd name="connsiteY245" fmla="*/ 1705557 h 1705557"/>
              <a:gd name="connsiteX246" fmla="*/ 0 w 10232859"/>
              <a:gd name="connsiteY246" fmla="*/ 28342 h 1705557"/>
              <a:gd name="connsiteX247" fmla="*/ 8097 w 10232859"/>
              <a:gd name="connsiteY247" fmla="*/ 30869 h 1705557"/>
              <a:gd name="connsiteX248" fmla="*/ 77128 w 10232859"/>
              <a:gd name="connsiteY248" fmla="*/ 13381 h 1705557"/>
              <a:gd name="connsiteX249" fmla="*/ 188338 w 10232859"/>
              <a:gd name="connsiteY249" fmla="*/ 11593 h 1705557"/>
              <a:gd name="connsiteX250" fmla="*/ 298809 w 10232859"/>
              <a:gd name="connsiteY250" fmla="*/ 12712 h 1705557"/>
              <a:gd name="connsiteX251" fmla="*/ 338985 w 10232859"/>
              <a:gd name="connsiteY251" fmla="*/ 14520 h 1705557"/>
              <a:gd name="connsiteX252" fmla="*/ 409815 w 10232859"/>
              <a:gd name="connsiteY252" fmla="*/ 11559 h 1705557"/>
              <a:gd name="connsiteX253" fmla="*/ 424169 w 10232859"/>
              <a:gd name="connsiteY253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876587 w 10232859"/>
              <a:gd name="connsiteY27" fmla="*/ 144797 h 1705557"/>
              <a:gd name="connsiteX28" fmla="*/ 2002612 w 10232859"/>
              <a:gd name="connsiteY28" fmla="*/ 191856 h 1705557"/>
              <a:gd name="connsiteX29" fmla="*/ 2155278 w 10232859"/>
              <a:gd name="connsiteY29" fmla="*/ 204338 h 1705557"/>
              <a:gd name="connsiteX30" fmla="*/ 2166398 w 10232859"/>
              <a:gd name="connsiteY30" fmla="*/ 213479 h 1705557"/>
              <a:gd name="connsiteX31" fmla="*/ 2180455 w 10232859"/>
              <a:gd name="connsiteY31" fmla="*/ 219408 h 1705557"/>
              <a:gd name="connsiteX32" fmla="*/ 2182638 w 10232859"/>
              <a:gd name="connsiteY32" fmla="*/ 218827 h 1705557"/>
              <a:gd name="connsiteX33" fmla="*/ 2200348 w 10232859"/>
              <a:gd name="connsiteY33" fmla="*/ 221830 h 1705557"/>
              <a:gd name="connsiteX34" fmla="*/ 2203307 w 10232859"/>
              <a:gd name="connsiteY34" fmla="*/ 225104 h 1705557"/>
              <a:gd name="connsiteX35" fmla="*/ 2215170 w 10232859"/>
              <a:gd name="connsiteY35" fmla="*/ 227986 h 1705557"/>
              <a:gd name="connsiteX36" fmla="*/ 2237765 w 10232859"/>
              <a:gd name="connsiteY36" fmla="*/ 235871 h 1705557"/>
              <a:gd name="connsiteX37" fmla="*/ 2242719 w 10232859"/>
              <a:gd name="connsiteY37" fmla="*/ 235274 h 1705557"/>
              <a:gd name="connsiteX38" fmla="*/ 2277928 w 10232859"/>
              <a:gd name="connsiteY38" fmla="*/ 243941 h 1705557"/>
              <a:gd name="connsiteX39" fmla="*/ 2278759 w 10232859"/>
              <a:gd name="connsiteY39" fmla="*/ 243077 h 1705557"/>
              <a:gd name="connsiteX40" fmla="*/ 2290187 w 10232859"/>
              <a:gd name="connsiteY40" fmla="*/ 241223 h 1705557"/>
              <a:gd name="connsiteX41" fmla="*/ 2311246 w 10232859"/>
              <a:gd name="connsiteY41" fmla="*/ 239922 h 1705557"/>
              <a:gd name="connsiteX42" fmla="*/ 2364066 w 10232859"/>
              <a:gd name="connsiteY42" fmla="*/ 224751 h 1705557"/>
              <a:gd name="connsiteX43" fmla="*/ 2400814 w 10232859"/>
              <a:gd name="connsiteY43" fmla="*/ 233679 h 1705557"/>
              <a:gd name="connsiteX44" fmla="*/ 2408414 w 10232859"/>
              <a:gd name="connsiteY44" fmla="*/ 234943 h 1705557"/>
              <a:gd name="connsiteX45" fmla="*/ 2408650 w 10232859"/>
              <a:gd name="connsiteY45" fmla="*/ 234748 h 1705557"/>
              <a:gd name="connsiteX46" fmla="*/ 2416835 w 10232859"/>
              <a:gd name="connsiteY46" fmla="*/ 235642 h 1705557"/>
              <a:gd name="connsiteX47" fmla="*/ 2422271 w 10232859"/>
              <a:gd name="connsiteY47" fmla="*/ 237247 h 1705557"/>
              <a:gd name="connsiteX48" fmla="*/ 2490341 w 10232859"/>
              <a:gd name="connsiteY48" fmla="*/ 217588 h 1705557"/>
              <a:gd name="connsiteX49" fmla="*/ 2588929 w 10232859"/>
              <a:gd name="connsiteY49" fmla="*/ 207494 h 1705557"/>
              <a:gd name="connsiteX50" fmla="*/ 2687426 w 10232859"/>
              <a:gd name="connsiteY50" fmla="*/ 200362 h 1705557"/>
              <a:gd name="connsiteX51" fmla="*/ 2723517 w 10232859"/>
              <a:gd name="connsiteY51" fmla="*/ 199166 h 1705557"/>
              <a:gd name="connsiteX52" fmla="*/ 2785956 w 10232859"/>
              <a:gd name="connsiteY52" fmla="*/ 190918 h 1705557"/>
              <a:gd name="connsiteX53" fmla="*/ 2813378 w 10232859"/>
              <a:gd name="connsiteY53" fmla="*/ 183347 h 1705557"/>
              <a:gd name="connsiteX54" fmla="*/ 2814782 w 10232859"/>
              <a:gd name="connsiteY54" fmla="*/ 183667 h 1705557"/>
              <a:gd name="connsiteX55" fmla="*/ 2816580 w 10232859"/>
              <a:gd name="connsiteY55" fmla="*/ 180880 h 1705557"/>
              <a:gd name="connsiteX56" fmla="*/ 2821623 w 10232859"/>
              <a:gd name="connsiteY56" fmla="*/ 179389 h 1705557"/>
              <a:gd name="connsiteX57" fmla="*/ 2836688 w 10232859"/>
              <a:gd name="connsiteY57" fmla="*/ 179485 h 1705557"/>
              <a:gd name="connsiteX58" fmla="*/ 2842564 w 10232859"/>
              <a:gd name="connsiteY58" fmla="*/ 180209 h 1705557"/>
              <a:gd name="connsiteX59" fmla="*/ 2850712 w 10232859"/>
              <a:gd name="connsiteY59" fmla="*/ 179804 h 1705557"/>
              <a:gd name="connsiteX60" fmla="*/ 2850846 w 10232859"/>
              <a:gd name="connsiteY60" fmla="*/ 179576 h 1705557"/>
              <a:gd name="connsiteX61" fmla="*/ 2858611 w 10232859"/>
              <a:gd name="connsiteY61" fmla="*/ 179626 h 1705557"/>
              <a:gd name="connsiteX62" fmla="*/ 2897454 w 10232859"/>
              <a:gd name="connsiteY62" fmla="*/ 182628 h 1705557"/>
              <a:gd name="connsiteX63" fmla="*/ 2940369 w 10232859"/>
              <a:gd name="connsiteY63" fmla="*/ 159458 h 1705557"/>
              <a:gd name="connsiteX64" fmla="*/ 2959670 w 10232859"/>
              <a:gd name="connsiteY64" fmla="*/ 154881 h 1705557"/>
              <a:gd name="connsiteX65" fmla="*/ 2969615 w 10232859"/>
              <a:gd name="connsiteY65" fmla="*/ 151269 h 1705557"/>
              <a:gd name="connsiteX66" fmla="*/ 2970000 w 10232859"/>
              <a:gd name="connsiteY66" fmla="*/ 150290 h 1705557"/>
              <a:gd name="connsiteX67" fmla="*/ 3007272 w 10232859"/>
              <a:gd name="connsiteY67" fmla="*/ 153280 h 1705557"/>
              <a:gd name="connsiteX68" fmla="*/ 3011677 w 10232859"/>
              <a:gd name="connsiteY68" fmla="*/ 151918 h 1705557"/>
              <a:gd name="connsiteX69" fmla="*/ 3036668 w 10232859"/>
              <a:gd name="connsiteY69" fmla="*/ 156118 h 1705557"/>
              <a:gd name="connsiteX70" fmla="*/ 3049208 w 10232859"/>
              <a:gd name="connsiteY70" fmla="*/ 157087 h 1705557"/>
              <a:gd name="connsiteX71" fmla="*/ 3053517 w 10232859"/>
              <a:gd name="connsiteY71" fmla="*/ 159836 h 1705557"/>
              <a:gd name="connsiteX72" fmla="*/ 3071637 w 10232859"/>
              <a:gd name="connsiteY72" fmla="*/ 160010 h 1705557"/>
              <a:gd name="connsiteX73" fmla="*/ 3110077 w 10232859"/>
              <a:gd name="connsiteY73" fmla="*/ 155716 h 1705557"/>
              <a:gd name="connsiteX74" fmla="*/ 3173743 w 10232859"/>
              <a:gd name="connsiteY74" fmla="*/ 166095 h 1705557"/>
              <a:gd name="connsiteX75" fmla="*/ 3254203 w 10232859"/>
              <a:gd name="connsiteY75" fmla="*/ 158270 h 1705557"/>
              <a:gd name="connsiteX76" fmla="*/ 3380350 w 10232859"/>
              <a:gd name="connsiteY76" fmla="*/ 157665 h 1705557"/>
              <a:gd name="connsiteX77" fmla="*/ 3476147 w 10232859"/>
              <a:gd name="connsiteY77" fmla="*/ 177439 h 1705557"/>
              <a:gd name="connsiteX78" fmla="*/ 3581876 w 10232859"/>
              <a:gd name="connsiteY78" fmla="*/ 156962 h 1705557"/>
              <a:gd name="connsiteX79" fmla="*/ 3704761 w 10232859"/>
              <a:gd name="connsiteY79" fmla="*/ 157006 h 1705557"/>
              <a:gd name="connsiteX80" fmla="*/ 3755040 w 10232859"/>
              <a:gd name="connsiteY80" fmla="*/ 148492 h 1705557"/>
              <a:gd name="connsiteX81" fmla="*/ 3804689 w 10232859"/>
              <a:gd name="connsiteY81" fmla="*/ 158407 h 1705557"/>
              <a:gd name="connsiteX82" fmla="*/ 3821793 w 10232859"/>
              <a:gd name="connsiteY82" fmla="*/ 151257 h 1705557"/>
              <a:gd name="connsiteX83" fmla="*/ 3824682 w 10232859"/>
              <a:gd name="connsiteY83" fmla="*/ 149833 h 1705557"/>
              <a:gd name="connsiteX84" fmla="*/ 3837536 w 10232859"/>
              <a:gd name="connsiteY84" fmla="*/ 148292 h 1705557"/>
              <a:gd name="connsiteX85" fmla="*/ 3839550 w 10232859"/>
              <a:gd name="connsiteY85" fmla="*/ 142661 h 1705557"/>
              <a:gd name="connsiteX86" fmla="*/ 3857743 w 10232859"/>
              <a:gd name="connsiteY86" fmla="*/ 136618 h 1705557"/>
              <a:gd name="connsiteX87" fmla="*/ 3881852 w 10232859"/>
              <a:gd name="connsiteY87" fmla="*/ 135231 h 1705557"/>
              <a:gd name="connsiteX88" fmla="*/ 3998088 w 10232859"/>
              <a:gd name="connsiteY88" fmla="*/ 134446 h 1705557"/>
              <a:gd name="connsiteX89" fmla="*/ 4066682 w 10232859"/>
              <a:gd name="connsiteY89" fmla="*/ 130661 h 1705557"/>
              <a:gd name="connsiteX90" fmla="*/ 4091246 w 10232859"/>
              <a:gd name="connsiteY90" fmla="*/ 124017 h 1705557"/>
              <a:gd name="connsiteX91" fmla="*/ 4126556 w 10232859"/>
              <a:gd name="connsiteY91" fmla="*/ 118239 h 1705557"/>
              <a:gd name="connsiteX92" fmla="*/ 4187717 w 10232859"/>
              <a:gd name="connsiteY92" fmla="*/ 104010 h 1705557"/>
              <a:gd name="connsiteX93" fmla="*/ 4220826 w 10232859"/>
              <a:gd name="connsiteY93" fmla="*/ 102505 h 1705557"/>
              <a:gd name="connsiteX94" fmla="*/ 4239014 w 10232859"/>
              <a:gd name="connsiteY94" fmla="*/ 97354 h 1705557"/>
              <a:gd name="connsiteX95" fmla="*/ 4246653 w 10232859"/>
              <a:gd name="connsiteY95" fmla="*/ 97874 h 1705557"/>
              <a:gd name="connsiteX96" fmla="*/ 4271841 w 10232859"/>
              <a:gd name="connsiteY96" fmla="*/ 96702 h 1705557"/>
              <a:gd name="connsiteX97" fmla="*/ 4286277 w 10232859"/>
              <a:gd name="connsiteY97" fmla="*/ 96687 h 1705557"/>
              <a:gd name="connsiteX98" fmla="*/ 4292025 w 10232859"/>
              <a:gd name="connsiteY98" fmla="*/ 96921 h 1705557"/>
              <a:gd name="connsiteX99" fmla="*/ 4304713 w 10232859"/>
              <a:gd name="connsiteY99" fmla="*/ 102187 h 1705557"/>
              <a:gd name="connsiteX100" fmla="*/ 4321285 w 10232859"/>
              <a:gd name="connsiteY100" fmla="*/ 100074 h 1705557"/>
              <a:gd name="connsiteX101" fmla="*/ 4339561 w 10232859"/>
              <a:gd name="connsiteY101" fmla="*/ 105320 h 1705557"/>
              <a:gd name="connsiteX102" fmla="*/ 4343990 w 10232859"/>
              <a:gd name="connsiteY102" fmla="*/ 101090 h 1705557"/>
              <a:gd name="connsiteX103" fmla="*/ 4358885 w 10232859"/>
              <a:gd name="connsiteY103" fmla="*/ 96778 h 1705557"/>
              <a:gd name="connsiteX104" fmla="*/ 4371648 w 10232859"/>
              <a:gd name="connsiteY104" fmla="*/ 101826 h 1705557"/>
              <a:gd name="connsiteX105" fmla="*/ 4398380 w 10232859"/>
              <a:gd name="connsiteY105" fmla="*/ 104961 h 1705557"/>
              <a:gd name="connsiteX106" fmla="*/ 4405729 w 10232859"/>
              <a:gd name="connsiteY106" fmla="*/ 104191 h 1705557"/>
              <a:gd name="connsiteX107" fmla="*/ 4431408 w 10232859"/>
              <a:gd name="connsiteY107" fmla="*/ 110825 h 1705557"/>
              <a:gd name="connsiteX108" fmla="*/ 4472183 w 10232859"/>
              <a:gd name="connsiteY108" fmla="*/ 116430 h 1705557"/>
              <a:gd name="connsiteX109" fmla="*/ 4518828 w 10232859"/>
              <a:gd name="connsiteY109" fmla="*/ 119114 h 1705557"/>
              <a:gd name="connsiteX110" fmla="*/ 4532040 w 10232859"/>
              <a:gd name="connsiteY110" fmla="*/ 124307 h 1705557"/>
              <a:gd name="connsiteX111" fmla="*/ 4617778 w 10232859"/>
              <a:gd name="connsiteY111" fmla="*/ 136993 h 1705557"/>
              <a:gd name="connsiteX112" fmla="*/ 4641872 w 10232859"/>
              <a:gd name="connsiteY112" fmla="*/ 140721 h 1705557"/>
              <a:gd name="connsiteX113" fmla="*/ 4662766 w 10232859"/>
              <a:gd name="connsiteY113" fmla="*/ 138952 h 1705557"/>
              <a:gd name="connsiteX114" fmla="*/ 4667770 w 10232859"/>
              <a:gd name="connsiteY114" fmla="*/ 134208 h 1705557"/>
              <a:gd name="connsiteX115" fmla="*/ 4681052 w 10232859"/>
              <a:gd name="connsiteY115" fmla="*/ 135461 h 1705557"/>
              <a:gd name="connsiteX116" fmla="*/ 4684624 w 10232859"/>
              <a:gd name="connsiteY116" fmla="*/ 134755 h 1705557"/>
              <a:gd name="connsiteX117" fmla="*/ 4705061 w 10232859"/>
              <a:gd name="connsiteY117" fmla="*/ 131748 h 1705557"/>
              <a:gd name="connsiteX118" fmla="*/ 4747746 w 10232859"/>
              <a:gd name="connsiteY118" fmla="*/ 151131 h 1705557"/>
              <a:gd name="connsiteX119" fmla="*/ 4801045 w 10232859"/>
              <a:gd name="connsiteY119" fmla="*/ 153753 h 1705557"/>
              <a:gd name="connsiteX120" fmla="*/ 5001600 w 10232859"/>
              <a:gd name="connsiteY120" fmla="*/ 196753 h 1705557"/>
              <a:gd name="connsiteX121" fmla="*/ 5033465 w 10232859"/>
              <a:gd name="connsiteY121" fmla="*/ 182429 h 1705557"/>
              <a:gd name="connsiteX122" fmla="*/ 5115965 w 10232859"/>
              <a:gd name="connsiteY122" fmla="*/ 192583 h 1705557"/>
              <a:gd name="connsiteX123" fmla="*/ 5237936 w 10232859"/>
              <a:gd name="connsiteY123" fmla="*/ 246022 h 1705557"/>
              <a:gd name="connsiteX124" fmla="*/ 5290566 w 10232859"/>
              <a:gd name="connsiteY124" fmla="*/ 269809 h 1705557"/>
              <a:gd name="connsiteX125" fmla="*/ 5344878 w 10232859"/>
              <a:gd name="connsiteY125" fmla="*/ 282874 h 1705557"/>
              <a:gd name="connsiteX126" fmla="*/ 5413398 w 10232859"/>
              <a:gd name="connsiteY126" fmla="*/ 282749 h 1705557"/>
              <a:gd name="connsiteX127" fmla="*/ 5415629 w 10232859"/>
              <a:gd name="connsiteY127" fmla="*/ 282282 h 1705557"/>
              <a:gd name="connsiteX128" fmla="*/ 5433078 w 10232859"/>
              <a:gd name="connsiteY128" fmla="*/ 286198 h 1705557"/>
              <a:gd name="connsiteX129" fmla="*/ 5435759 w 10232859"/>
              <a:gd name="connsiteY129" fmla="*/ 289614 h 1705557"/>
              <a:gd name="connsiteX130" fmla="*/ 5447372 w 10232859"/>
              <a:gd name="connsiteY130" fmla="*/ 293101 h 1705557"/>
              <a:gd name="connsiteX131" fmla="*/ 5469289 w 10232859"/>
              <a:gd name="connsiteY131" fmla="*/ 302134 h 1705557"/>
              <a:gd name="connsiteX132" fmla="*/ 5508752 w 10232859"/>
              <a:gd name="connsiteY132" fmla="*/ 312267 h 1705557"/>
              <a:gd name="connsiteX133" fmla="*/ 5509657 w 10232859"/>
              <a:gd name="connsiteY133" fmla="*/ 311450 h 1705557"/>
              <a:gd name="connsiteX134" fmla="*/ 5521245 w 10232859"/>
              <a:gd name="connsiteY134" fmla="*/ 310202 h 1705557"/>
              <a:gd name="connsiteX135" fmla="*/ 5542415 w 10232859"/>
              <a:gd name="connsiteY135" fmla="*/ 310009 h 1705557"/>
              <a:gd name="connsiteX136" fmla="*/ 5596538 w 10232859"/>
              <a:gd name="connsiteY136" fmla="*/ 297667 h 1705557"/>
              <a:gd name="connsiteX137" fmla="*/ 5632514 w 10232859"/>
              <a:gd name="connsiteY137" fmla="*/ 308476 h 1705557"/>
              <a:gd name="connsiteX138" fmla="*/ 5640005 w 10232859"/>
              <a:gd name="connsiteY138" fmla="*/ 310131 h 1705557"/>
              <a:gd name="connsiteX139" fmla="*/ 5640259 w 10232859"/>
              <a:gd name="connsiteY139" fmla="*/ 309949 h 1705557"/>
              <a:gd name="connsiteX140" fmla="*/ 5648365 w 10232859"/>
              <a:gd name="connsiteY140" fmla="*/ 311268 h 1705557"/>
              <a:gd name="connsiteX141" fmla="*/ 5653662 w 10232859"/>
              <a:gd name="connsiteY141" fmla="*/ 313149 h 1705557"/>
              <a:gd name="connsiteX142" fmla="*/ 5668196 w 10232859"/>
              <a:gd name="connsiteY142" fmla="*/ 316360 h 1705557"/>
              <a:gd name="connsiteX143" fmla="*/ 5673886 w 10232859"/>
              <a:gd name="connsiteY143" fmla="*/ 316040 h 1705557"/>
              <a:gd name="connsiteX144" fmla="*/ 5677139 w 10232859"/>
              <a:gd name="connsiteY144" fmla="*/ 313859 h 1705557"/>
              <a:gd name="connsiteX145" fmla="*/ 5708983 w 10232859"/>
              <a:gd name="connsiteY145" fmla="*/ 313188 h 1705557"/>
              <a:gd name="connsiteX146" fmla="*/ 5773909 w 10232859"/>
              <a:gd name="connsiteY146" fmla="*/ 318575 h 1705557"/>
              <a:gd name="connsiteX147" fmla="*/ 5809500 w 10232859"/>
              <a:gd name="connsiteY147" fmla="*/ 324964 h 1705557"/>
              <a:gd name="connsiteX148" fmla="*/ 5908729 w 10232859"/>
              <a:gd name="connsiteY148" fmla="*/ 338849 h 1705557"/>
              <a:gd name="connsiteX149" fmla="*/ 6009654 w 10232859"/>
              <a:gd name="connsiteY149" fmla="*/ 350040 h 1705557"/>
              <a:gd name="connsiteX150" fmla="*/ 6067487 w 10232859"/>
              <a:gd name="connsiteY150" fmla="*/ 340226 h 1705557"/>
              <a:gd name="connsiteX151" fmla="*/ 6073281 w 10232859"/>
              <a:gd name="connsiteY151" fmla="*/ 340830 h 1705557"/>
              <a:gd name="connsiteX152" fmla="*/ 6086225 w 10232859"/>
              <a:gd name="connsiteY152" fmla="*/ 346135 h 1705557"/>
              <a:gd name="connsiteX153" fmla="*/ 6105063 w 10232859"/>
              <a:gd name="connsiteY153" fmla="*/ 353854 h 1705557"/>
              <a:gd name="connsiteX154" fmla="*/ 6135796 w 10232859"/>
              <a:gd name="connsiteY154" fmla="*/ 369657 h 1705557"/>
              <a:gd name="connsiteX155" fmla="*/ 6195166 w 10232859"/>
              <a:gd name="connsiteY155" fmla="*/ 366704 h 1705557"/>
              <a:gd name="connsiteX156" fmla="*/ 6216259 w 10232859"/>
              <a:gd name="connsiteY156" fmla="*/ 369879 h 1705557"/>
              <a:gd name="connsiteX157" fmla="*/ 6228331 w 10232859"/>
              <a:gd name="connsiteY157" fmla="*/ 370548 h 1705557"/>
              <a:gd name="connsiteX158" fmla="*/ 6229602 w 10232859"/>
              <a:gd name="connsiteY158" fmla="*/ 369928 h 1705557"/>
              <a:gd name="connsiteX159" fmla="*/ 6258988 w 10232859"/>
              <a:gd name="connsiteY159" fmla="*/ 385174 h 1705557"/>
              <a:gd name="connsiteX160" fmla="*/ 6264106 w 10232859"/>
              <a:gd name="connsiteY160" fmla="*/ 385655 h 1705557"/>
              <a:gd name="connsiteX161" fmla="*/ 6281703 w 10232859"/>
              <a:gd name="connsiteY161" fmla="*/ 397568 h 1705557"/>
              <a:gd name="connsiteX162" fmla="*/ 6291622 w 10232859"/>
              <a:gd name="connsiteY162" fmla="*/ 402669 h 1705557"/>
              <a:gd name="connsiteX163" fmla="*/ 6292712 w 10232859"/>
              <a:gd name="connsiteY163" fmla="*/ 406285 h 1705557"/>
              <a:gd name="connsiteX164" fmla="*/ 6308227 w 10232859"/>
              <a:gd name="connsiteY164" fmla="*/ 412710 h 1705557"/>
              <a:gd name="connsiteX165" fmla="*/ 6328981 w 10232859"/>
              <a:gd name="connsiteY165" fmla="*/ 416009 h 1705557"/>
              <a:gd name="connsiteX166" fmla="*/ 6368693 w 10232859"/>
              <a:gd name="connsiteY166" fmla="*/ 424359 h 1705557"/>
              <a:gd name="connsiteX167" fmla="*/ 6414811 w 10232859"/>
              <a:gd name="connsiteY167" fmla="*/ 458714 h 1705557"/>
              <a:gd name="connsiteX168" fmla="*/ 6467879 w 10232859"/>
              <a:gd name="connsiteY168" fmla="*/ 474762 h 1705557"/>
              <a:gd name="connsiteX169" fmla="*/ 6564351 w 10232859"/>
              <a:gd name="connsiteY169" fmla="*/ 544032 h 1705557"/>
              <a:gd name="connsiteX170" fmla="*/ 6711178 w 10232859"/>
              <a:gd name="connsiteY170" fmla="*/ 580124 h 1705557"/>
              <a:gd name="connsiteX171" fmla="*/ 6764036 w 10232859"/>
              <a:gd name="connsiteY171" fmla="*/ 595457 h 1705557"/>
              <a:gd name="connsiteX172" fmla="*/ 6858983 w 10232859"/>
              <a:gd name="connsiteY172" fmla="*/ 630237 h 1705557"/>
              <a:gd name="connsiteX173" fmla="*/ 6910661 w 10232859"/>
              <a:gd name="connsiteY173" fmla="*/ 641134 h 1705557"/>
              <a:gd name="connsiteX174" fmla="*/ 6944111 w 10232859"/>
              <a:gd name="connsiteY174" fmla="*/ 666016 h 1705557"/>
              <a:gd name="connsiteX175" fmla="*/ 6965771 w 10232859"/>
              <a:gd name="connsiteY175" fmla="*/ 666445 h 1705557"/>
              <a:gd name="connsiteX176" fmla="*/ 6969639 w 10232859"/>
              <a:gd name="connsiteY176" fmla="*/ 666351 h 1705557"/>
              <a:gd name="connsiteX177" fmla="*/ 6982242 w 10232859"/>
              <a:gd name="connsiteY177" fmla="*/ 669626 h 1705557"/>
              <a:gd name="connsiteX178" fmla="*/ 6989387 w 10232859"/>
              <a:gd name="connsiteY178" fmla="*/ 665988 h 1705557"/>
              <a:gd name="connsiteX179" fmla="*/ 7010930 w 10232859"/>
              <a:gd name="connsiteY179" fmla="*/ 667648 h 1705557"/>
              <a:gd name="connsiteX180" fmla="*/ 7033125 w 10232859"/>
              <a:gd name="connsiteY180" fmla="*/ 674950 h 1705557"/>
              <a:gd name="connsiteX181" fmla="*/ 7134461 w 10232859"/>
              <a:gd name="connsiteY181" fmla="*/ 714706 h 1705557"/>
              <a:gd name="connsiteX182" fmla="*/ 7197450 w 10232859"/>
              <a:gd name="connsiteY182" fmla="*/ 735608 h 1705557"/>
              <a:gd name="connsiteX183" fmla="*/ 7225084 w 10232859"/>
              <a:gd name="connsiteY183" fmla="*/ 739019 h 1705557"/>
              <a:gd name="connsiteX184" fmla="*/ 7261183 w 10232859"/>
              <a:gd name="connsiteY184" fmla="*/ 746827 h 1705557"/>
              <a:gd name="connsiteX185" fmla="*/ 7327760 w 10232859"/>
              <a:gd name="connsiteY185" fmla="*/ 757100 h 1705557"/>
              <a:gd name="connsiteX186" fmla="*/ 7412222 w 10232859"/>
              <a:gd name="connsiteY186" fmla="*/ 777001 h 1705557"/>
              <a:gd name="connsiteX187" fmla="*/ 7457904 w 10232859"/>
              <a:gd name="connsiteY187" fmla="*/ 810835 h 1705557"/>
              <a:gd name="connsiteX188" fmla="*/ 7465795 w 10232859"/>
              <a:gd name="connsiteY188" fmla="*/ 809112 h 1705557"/>
              <a:gd name="connsiteX189" fmla="*/ 7505046 w 10232859"/>
              <a:gd name="connsiteY189" fmla="*/ 823031 h 1705557"/>
              <a:gd name="connsiteX190" fmla="*/ 7623220 w 10232859"/>
              <a:gd name="connsiteY190" fmla="*/ 895034 h 1705557"/>
              <a:gd name="connsiteX191" fmla="*/ 7700458 w 10232859"/>
              <a:gd name="connsiteY191" fmla="*/ 921593 h 1705557"/>
              <a:gd name="connsiteX192" fmla="*/ 7730988 w 10232859"/>
              <a:gd name="connsiteY192" fmla="*/ 927270 h 1705557"/>
              <a:gd name="connsiteX193" fmla="*/ 7781942 w 10232859"/>
              <a:gd name="connsiteY193" fmla="*/ 937017 h 1705557"/>
              <a:gd name="connsiteX194" fmla="*/ 7827704 w 10232859"/>
              <a:gd name="connsiteY194" fmla="*/ 935072 h 1705557"/>
              <a:gd name="connsiteX195" fmla="*/ 7867270 w 10232859"/>
              <a:gd name="connsiteY195" fmla="*/ 946880 h 1705557"/>
              <a:gd name="connsiteX196" fmla="*/ 7866538 w 10232859"/>
              <a:gd name="connsiteY196" fmla="*/ 961559 h 1705557"/>
              <a:gd name="connsiteX197" fmla="*/ 7912084 w 10232859"/>
              <a:gd name="connsiteY197" fmla="*/ 970314 h 1705557"/>
              <a:gd name="connsiteX198" fmla="*/ 7982264 w 10232859"/>
              <a:gd name="connsiteY198" fmla="*/ 982287 h 1705557"/>
              <a:gd name="connsiteX199" fmla="*/ 7991272 w 10232859"/>
              <a:gd name="connsiteY199" fmla="*/ 987618 h 1705557"/>
              <a:gd name="connsiteX200" fmla="*/ 8006496 w 10232859"/>
              <a:gd name="connsiteY200" fmla="*/ 979353 h 1705557"/>
              <a:gd name="connsiteX201" fmla="*/ 8034497 w 10232859"/>
              <a:gd name="connsiteY201" fmla="*/ 978568 h 1705557"/>
              <a:gd name="connsiteX202" fmla="*/ 8150881 w 10232859"/>
              <a:gd name="connsiteY202" fmla="*/ 996925 h 1705557"/>
              <a:gd name="connsiteX203" fmla="*/ 8172106 w 10232859"/>
              <a:gd name="connsiteY203" fmla="*/ 997026 h 1705557"/>
              <a:gd name="connsiteX204" fmla="*/ 8196076 w 10232859"/>
              <a:gd name="connsiteY204" fmla="*/ 1006592 h 1705557"/>
              <a:gd name="connsiteX205" fmla="*/ 8247463 w 10232859"/>
              <a:gd name="connsiteY205" fmla="*/ 1022846 h 1705557"/>
              <a:gd name="connsiteX206" fmla="*/ 8279272 w 10232859"/>
              <a:gd name="connsiteY206" fmla="*/ 1039435 h 1705557"/>
              <a:gd name="connsiteX207" fmla="*/ 8289611 w 10232859"/>
              <a:gd name="connsiteY207" fmla="*/ 1035144 h 1705557"/>
              <a:gd name="connsiteX208" fmla="*/ 8311483 w 10232859"/>
              <a:gd name="connsiteY208" fmla="*/ 1035913 h 1705557"/>
              <a:gd name="connsiteX209" fmla="*/ 8399489 w 10232859"/>
              <a:gd name="connsiteY209" fmla="*/ 1055076 h 1705557"/>
              <a:gd name="connsiteX210" fmla="*/ 8415973 w 10232859"/>
              <a:gd name="connsiteY210" fmla="*/ 1056174 h 1705557"/>
              <a:gd name="connsiteX211" fmla="*/ 8433326 w 10232859"/>
              <a:gd name="connsiteY211" fmla="*/ 1064395 h 1705557"/>
              <a:gd name="connsiteX212" fmla="*/ 8502328 w 10232859"/>
              <a:gd name="connsiteY212" fmla="*/ 1098012 h 1705557"/>
              <a:gd name="connsiteX213" fmla="*/ 8534346 w 10232859"/>
              <a:gd name="connsiteY213" fmla="*/ 1113494 h 1705557"/>
              <a:gd name="connsiteX214" fmla="*/ 8534980 w 10232859"/>
              <a:gd name="connsiteY214" fmla="*/ 1117375 h 1705557"/>
              <a:gd name="connsiteX215" fmla="*/ 8544104 w 10232859"/>
              <a:gd name="connsiteY215" fmla="*/ 1114920 h 1705557"/>
              <a:gd name="connsiteX216" fmla="*/ 8567742 w 10232859"/>
              <a:gd name="connsiteY216" fmla="*/ 1124104 h 1705557"/>
              <a:gd name="connsiteX217" fmla="*/ 8633779 w 10232859"/>
              <a:gd name="connsiteY217" fmla="*/ 1145740 h 1705557"/>
              <a:gd name="connsiteX218" fmla="*/ 8676965 w 10232859"/>
              <a:gd name="connsiteY218" fmla="*/ 1163463 h 1705557"/>
              <a:gd name="connsiteX219" fmla="*/ 8698944 w 10232859"/>
              <a:gd name="connsiteY219" fmla="*/ 1163453 h 1705557"/>
              <a:gd name="connsiteX220" fmla="*/ 8711456 w 10232859"/>
              <a:gd name="connsiteY220" fmla="*/ 1175731 h 1705557"/>
              <a:gd name="connsiteX221" fmla="*/ 8732793 w 10232859"/>
              <a:gd name="connsiteY221" fmla="*/ 1179486 h 1705557"/>
              <a:gd name="connsiteX222" fmla="*/ 8751897 w 10232859"/>
              <a:gd name="connsiteY222" fmla="*/ 1197400 h 1705557"/>
              <a:gd name="connsiteX223" fmla="*/ 8793564 w 10232859"/>
              <a:gd name="connsiteY223" fmla="*/ 1179086 h 1705557"/>
              <a:gd name="connsiteX224" fmla="*/ 8834270 w 10232859"/>
              <a:gd name="connsiteY224" fmla="*/ 1213138 h 1705557"/>
              <a:gd name="connsiteX225" fmla="*/ 8853872 w 10232859"/>
              <a:gd name="connsiteY225" fmla="*/ 1221228 h 1705557"/>
              <a:gd name="connsiteX226" fmla="*/ 8861901 w 10232859"/>
              <a:gd name="connsiteY226" fmla="*/ 1217889 h 1705557"/>
              <a:gd name="connsiteX227" fmla="*/ 8874168 w 10232859"/>
              <a:gd name="connsiteY227" fmla="*/ 1220481 h 1705557"/>
              <a:gd name="connsiteX228" fmla="*/ 8871123 w 10232859"/>
              <a:gd name="connsiteY228" fmla="*/ 1227674 h 1705557"/>
              <a:gd name="connsiteX229" fmla="*/ 8903537 w 10232859"/>
              <a:gd name="connsiteY229" fmla="*/ 1237102 h 1705557"/>
              <a:gd name="connsiteX230" fmla="*/ 8933767 w 10232859"/>
              <a:gd name="connsiteY230" fmla="*/ 1269882 h 1705557"/>
              <a:gd name="connsiteX231" fmla="*/ 8985765 w 10232859"/>
              <a:gd name="connsiteY231" fmla="*/ 1294178 h 1705557"/>
              <a:gd name="connsiteX232" fmla="*/ 9071444 w 10232859"/>
              <a:gd name="connsiteY232" fmla="*/ 1323819 h 1705557"/>
              <a:gd name="connsiteX233" fmla="*/ 9096711 w 10232859"/>
              <a:gd name="connsiteY233" fmla="*/ 1334291 h 1705557"/>
              <a:gd name="connsiteX234" fmla="*/ 9338853 w 10232859"/>
              <a:gd name="connsiteY234" fmla="*/ 1454560 h 1705557"/>
              <a:gd name="connsiteX235" fmla="*/ 9520814 w 10232859"/>
              <a:gd name="connsiteY235" fmla="*/ 1456341 h 1705557"/>
              <a:gd name="connsiteX236" fmla="*/ 9702271 w 10232859"/>
              <a:gd name="connsiteY236" fmla="*/ 1495067 h 1705557"/>
              <a:gd name="connsiteX237" fmla="*/ 9744273 w 10232859"/>
              <a:gd name="connsiteY237" fmla="*/ 1530026 h 1705557"/>
              <a:gd name="connsiteX238" fmla="*/ 9771903 w 10232859"/>
              <a:gd name="connsiteY238" fmla="*/ 1536548 h 1705557"/>
              <a:gd name="connsiteX239" fmla="*/ 9818565 w 10232859"/>
              <a:gd name="connsiteY239" fmla="*/ 1545059 h 1705557"/>
              <a:gd name="connsiteX240" fmla="*/ 9882202 w 10232859"/>
              <a:gd name="connsiteY240" fmla="*/ 1572402 h 1705557"/>
              <a:gd name="connsiteX241" fmla="*/ 10022025 w 10232859"/>
              <a:gd name="connsiteY241" fmla="*/ 1606210 h 1705557"/>
              <a:gd name="connsiteX242" fmla="*/ 10220406 w 10232859"/>
              <a:gd name="connsiteY242" fmla="*/ 1683519 h 1705557"/>
              <a:gd name="connsiteX243" fmla="*/ 10232859 w 10232859"/>
              <a:gd name="connsiteY243" fmla="*/ 1705557 h 1705557"/>
              <a:gd name="connsiteX244" fmla="*/ 0 w 10232859"/>
              <a:gd name="connsiteY244" fmla="*/ 1705557 h 1705557"/>
              <a:gd name="connsiteX245" fmla="*/ 0 w 10232859"/>
              <a:gd name="connsiteY245" fmla="*/ 28342 h 1705557"/>
              <a:gd name="connsiteX246" fmla="*/ 8097 w 10232859"/>
              <a:gd name="connsiteY246" fmla="*/ 30869 h 1705557"/>
              <a:gd name="connsiteX247" fmla="*/ 77128 w 10232859"/>
              <a:gd name="connsiteY247" fmla="*/ 13381 h 1705557"/>
              <a:gd name="connsiteX248" fmla="*/ 188338 w 10232859"/>
              <a:gd name="connsiteY248" fmla="*/ 11593 h 1705557"/>
              <a:gd name="connsiteX249" fmla="*/ 298809 w 10232859"/>
              <a:gd name="connsiteY249" fmla="*/ 12712 h 1705557"/>
              <a:gd name="connsiteX250" fmla="*/ 338985 w 10232859"/>
              <a:gd name="connsiteY250" fmla="*/ 14520 h 1705557"/>
              <a:gd name="connsiteX251" fmla="*/ 409815 w 10232859"/>
              <a:gd name="connsiteY251" fmla="*/ 11559 h 1705557"/>
              <a:gd name="connsiteX252" fmla="*/ 424169 w 10232859"/>
              <a:gd name="connsiteY252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909571 w 10232859"/>
              <a:gd name="connsiteY27" fmla="*/ 165085 h 1705557"/>
              <a:gd name="connsiteX28" fmla="*/ 2002612 w 10232859"/>
              <a:gd name="connsiteY28" fmla="*/ 191856 h 1705557"/>
              <a:gd name="connsiteX29" fmla="*/ 2155278 w 10232859"/>
              <a:gd name="connsiteY29" fmla="*/ 204338 h 1705557"/>
              <a:gd name="connsiteX30" fmla="*/ 2166398 w 10232859"/>
              <a:gd name="connsiteY30" fmla="*/ 213479 h 1705557"/>
              <a:gd name="connsiteX31" fmla="*/ 2180455 w 10232859"/>
              <a:gd name="connsiteY31" fmla="*/ 219408 h 1705557"/>
              <a:gd name="connsiteX32" fmla="*/ 2182638 w 10232859"/>
              <a:gd name="connsiteY32" fmla="*/ 218827 h 1705557"/>
              <a:gd name="connsiteX33" fmla="*/ 2200348 w 10232859"/>
              <a:gd name="connsiteY33" fmla="*/ 221830 h 1705557"/>
              <a:gd name="connsiteX34" fmla="*/ 2203307 w 10232859"/>
              <a:gd name="connsiteY34" fmla="*/ 225104 h 1705557"/>
              <a:gd name="connsiteX35" fmla="*/ 2215170 w 10232859"/>
              <a:gd name="connsiteY35" fmla="*/ 227986 h 1705557"/>
              <a:gd name="connsiteX36" fmla="*/ 2237765 w 10232859"/>
              <a:gd name="connsiteY36" fmla="*/ 235871 h 1705557"/>
              <a:gd name="connsiteX37" fmla="*/ 2242719 w 10232859"/>
              <a:gd name="connsiteY37" fmla="*/ 235274 h 1705557"/>
              <a:gd name="connsiteX38" fmla="*/ 2277928 w 10232859"/>
              <a:gd name="connsiteY38" fmla="*/ 243941 h 1705557"/>
              <a:gd name="connsiteX39" fmla="*/ 2278759 w 10232859"/>
              <a:gd name="connsiteY39" fmla="*/ 243077 h 1705557"/>
              <a:gd name="connsiteX40" fmla="*/ 2290187 w 10232859"/>
              <a:gd name="connsiteY40" fmla="*/ 241223 h 1705557"/>
              <a:gd name="connsiteX41" fmla="*/ 2311246 w 10232859"/>
              <a:gd name="connsiteY41" fmla="*/ 239922 h 1705557"/>
              <a:gd name="connsiteX42" fmla="*/ 2364066 w 10232859"/>
              <a:gd name="connsiteY42" fmla="*/ 224751 h 1705557"/>
              <a:gd name="connsiteX43" fmla="*/ 2400814 w 10232859"/>
              <a:gd name="connsiteY43" fmla="*/ 233679 h 1705557"/>
              <a:gd name="connsiteX44" fmla="*/ 2408414 w 10232859"/>
              <a:gd name="connsiteY44" fmla="*/ 234943 h 1705557"/>
              <a:gd name="connsiteX45" fmla="*/ 2408650 w 10232859"/>
              <a:gd name="connsiteY45" fmla="*/ 234748 h 1705557"/>
              <a:gd name="connsiteX46" fmla="*/ 2416835 w 10232859"/>
              <a:gd name="connsiteY46" fmla="*/ 235642 h 1705557"/>
              <a:gd name="connsiteX47" fmla="*/ 2422271 w 10232859"/>
              <a:gd name="connsiteY47" fmla="*/ 237247 h 1705557"/>
              <a:gd name="connsiteX48" fmla="*/ 2490341 w 10232859"/>
              <a:gd name="connsiteY48" fmla="*/ 217588 h 1705557"/>
              <a:gd name="connsiteX49" fmla="*/ 2588929 w 10232859"/>
              <a:gd name="connsiteY49" fmla="*/ 207494 h 1705557"/>
              <a:gd name="connsiteX50" fmla="*/ 2687426 w 10232859"/>
              <a:gd name="connsiteY50" fmla="*/ 200362 h 1705557"/>
              <a:gd name="connsiteX51" fmla="*/ 2723517 w 10232859"/>
              <a:gd name="connsiteY51" fmla="*/ 199166 h 1705557"/>
              <a:gd name="connsiteX52" fmla="*/ 2785956 w 10232859"/>
              <a:gd name="connsiteY52" fmla="*/ 190918 h 1705557"/>
              <a:gd name="connsiteX53" fmla="*/ 2813378 w 10232859"/>
              <a:gd name="connsiteY53" fmla="*/ 183347 h 1705557"/>
              <a:gd name="connsiteX54" fmla="*/ 2814782 w 10232859"/>
              <a:gd name="connsiteY54" fmla="*/ 183667 h 1705557"/>
              <a:gd name="connsiteX55" fmla="*/ 2816580 w 10232859"/>
              <a:gd name="connsiteY55" fmla="*/ 180880 h 1705557"/>
              <a:gd name="connsiteX56" fmla="*/ 2821623 w 10232859"/>
              <a:gd name="connsiteY56" fmla="*/ 179389 h 1705557"/>
              <a:gd name="connsiteX57" fmla="*/ 2836688 w 10232859"/>
              <a:gd name="connsiteY57" fmla="*/ 179485 h 1705557"/>
              <a:gd name="connsiteX58" fmla="*/ 2842564 w 10232859"/>
              <a:gd name="connsiteY58" fmla="*/ 180209 h 1705557"/>
              <a:gd name="connsiteX59" fmla="*/ 2850712 w 10232859"/>
              <a:gd name="connsiteY59" fmla="*/ 179804 h 1705557"/>
              <a:gd name="connsiteX60" fmla="*/ 2850846 w 10232859"/>
              <a:gd name="connsiteY60" fmla="*/ 179576 h 1705557"/>
              <a:gd name="connsiteX61" fmla="*/ 2858611 w 10232859"/>
              <a:gd name="connsiteY61" fmla="*/ 179626 h 1705557"/>
              <a:gd name="connsiteX62" fmla="*/ 2897454 w 10232859"/>
              <a:gd name="connsiteY62" fmla="*/ 182628 h 1705557"/>
              <a:gd name="connsiteX63" fmla="*/ 2940369 w 10232859"/>
              <a:gd name="connsiteY63" fmla="*/ 159458 h 1705557"/>
              <a:gd name="connsiteX64" fmla="*/ 2959670 w 10232859"/>
              <a:gd name="connsiteY64" fmla="*/ 154881 h 1705557"/>
              <a:gd name="connsiteX65" fmla="*/ 2969615 w 10232859"/>
              <a:gd name="connsiteY65" fmla="*/ 151269 h 1705557"/>
              <a:gd name="connsiteX66" fmla="*/ 2970000 w 10232859"/>
              <a:gd name="connsiteY66" fmla="*/ 150290 h 1705557"/>
              <a:gd name="connsiteX67" fmla="*/ 3007272 w 10232859"/>
              <a:gd name="connsiteY67" fmla="*/ 153280 h 1705557"/>
              <a:gd name="connsiteX68" fmla="*/ 3011677 w 10232859"/>
              <a:gd name="connsiteY68" fmla="*/ 151918 h 1705557"/>
              <a:gd name="connsiteX69" fmla="*/ 3036668 w 10232859"/>
              <a:gd name="connsiteY69" fmla="*/ 156118 h 1705557"/>
              <a:gd name="connsiteX70" fmla="*/ 3049208 w 10232859"/>
              <a:gd name="connsiteY70" fmla="*/ 157087 h 1705557"/>
              <a:gd name="connsiteX71" fmla="*/ 3053517 w 10232859"/>
              <a:gd name="connsiteY71" fmla="*/ 159836 h 1705557"/>
              <a:gd name="connsiteX72" fmla="*/ 3071637 w 10232859"/>
              <a:gd name="connsiteY72" fmla="*/ 160010 h 1705557"/>
              <a:gd name="connsiteX73" fmla="*/ 3110077 w 10232859"/>
              <a:gd name="connsiteY73" fmla="*/ 155716 h 1705557"/>
              <a:gd name="connsiteX74" fmla="*/ 3173743 w 10232859"/>
              <a:gd name="connsiteY74" fmla="*/ 166095 h 1705557"/>
              <a:gd name="connsiteX75" fmla="*/ 3254203 w 10232859"/>
              <a:gd name="connsiteY75" fmla="*/ 158270 h 1705557"/>
              <a:gd name="connsiteX76" fmla="*/ 3380350 w 10232859"/>
              <a:gd name="connsiteY76" fmla="*/ 157665 h 1705557"/>
              <a:gd name="connsiteX77" fmla="*/ 3476147 w 10232859"/>
              <a:gd name="connsiteY77" fmla="*/ 177439 h 1705557"/>
              <a:gd name="connsiteX78" fmla="*/ 3581876 w 10232859"/>
              <a:gd name="connsiteY78" fmla="*/ 156962 h 1705557"/>
              <a:gd name="connsiteX79" fmla="*/ 3704761 w 10232859"/>
              <a:gd name="connsiteY79" fmla="*/ 157006 h 1705557"/>
              <a:gd name="connsiteX80" fmla="*/ 3755040 w 10232859"/>
              <a:gd name="connsiteY80" fmla="*/ 148492 h 1705557"/>
              <a:gd name="connsiteX81" fmla="*/ 3804689 w 10232859"/>
              <a:gd name="connsiteY81" fmla="*/ 158407 h 1705557"/>
              <a:gd name="connsiteX82" fmla="*/ 3821793 w 10232859"/>
              <a:gd name="connsiteY82" fmla="*/ 151257 h 1705557"/>
              <a:gd name="connsiteX83" fmla="*/ 3824682 w 10232859"/>
              <a:gd name="connsiteY83" fmla="*/ 149833 h 1705557"/>
              <a:gd name="connsiteX84" fmla="*/ 3837536 w 10232859"/>
              <a:gd name="connsiteY84" fmla="*/ 148292 h 1705557"/>
              <a:gd name="connsiteX85" fmla="*/ 3839550 w 10232859"/>
              <a:gd name="connsiteY85" fmla="*/ 142661 h 1705557"/>
              <a:gd name="connsiteX86" fmla="*/ 3857743 w 10232859"/>
              <a:gd name="connsiteY86" fmla="*/ 136618 h 1705557"/>
              <a:gd name="connsiteX87" fmla="*/ 3881852 w 10232859"/>
              <a:gd name="connsiteY87" fmla="*/ 135231 h 1705557"/>
              <a:gd name="connsiteX88" fmla="*/ 3998088 w 10232859"/>
              <a:gd name="connsiteY88" fmla="*/ 134446 h 1705557"/>
              <a:gd name="connsiteX89" fmla="*/ 4066682 w 10232859"/>
              <a:gd name="connsiteY89" fmla="*/ 130661 h 1705557"/>
              <a:gd name="connsiteX90" fmla="*/ 4091246 w 10232859"/>
              <a:gd name="connsiteY90" fmla="*/ 124017 h 1705557"/>
              <a:gd name="connsiteX91" fmla="*/ 4126556 w 10232859"/>
              <a:gd name="connsiteY91" fmla="*/ 118239 h 1705557"/>
              <a:gd name="connsiteX92" fmla="*/ 4187717 w 10232859"/>
              <a:gd name="connsiteY92" fmla="*/ 104010 h 1705557"/>
              <a:gd name="connsiteX93" fmla="*/ 4220826 w 10232859"/>
              <a:gd name="connsiteY93" fmla="*/ 102505 h 1705557"/>
              <a:gd name="connsiteX94" fmla="*/ 4239014 w 10232859"/>
              <a:gd name="connsiteY94" fmla="*/ 97354 h 1705557"/>
              <a:gd name="connsiteX95" fmla="*/ 4246653 w 10232859"/>
              <a:gd name="connsiteY95" fmla="*/ 97874 h 1705557"/>
              <a:gd name="connsiteX96" fmla="*/ 4271841 w 10232859"/>
              <a:gd name="connsiteY96" fmla="*/ 96702 h 1705557"/>
              <a:gd name="connsiteX97" fmla="*/ 4286277 w 10232859"/>
              <a:gd name="connsiteY97" fmla="*/ 96687 h 1705557"/>
              <a:gd name="connsiteX98" fmla="*/ 4292025 w 10232859"/>
              <a:gd name="connsiteY98" fmla="*/ 96921 h 1705557"/>
              <a:gd name="connsiteX99" fmla="*/ 4304713 w 10232859"/>
              <a:gd name="connsiteY99" fmla="*/ 102187 h 1705557"/>
              <a:gd name="connsiteX100" fmla="*/ 4321285 w 10232859"/>
              <a:gd name="connsiteY100" fmla="*/ 100074 h 1705557"/>
              <a:gd name="connsiteX101" fmla="*/ 4339561 w 10232859"/>
              <a:gd name="connsiteY101" fmla="*/ 105320 h 1705557"/>
              <a:gd name="connsiteX102" fmla="*/ 4343990 w 10232859"/>
              <a:gd name="connsiteY102" fmla="*/ 101090 h 1705557"/>
              <a:gd name="connsiteX103" fmla="*/ 4358885 w 10232859"/>
              <a:gd name="connsiteY103" fmla="*/ 96778 h 1705557"/>
              <a:gd name="connsiteX104" fmla="*/ 4371648 w 10232859"/>
              <a:gd name="connsiteY104" fmla="*/ 101826 h 1705557"/>
              <a:gd name="connsiteX105" fmla="*/ 4398380 w 10232859"/>
              <a:gd name="connsiteY105" fmla="*/ 104961 h 1705557"/>
              <a:gd name="connsiteX106" fmla="*/ 4405729 w 10232859"/>
              <a:gd name="connsiteY106" fmla="*/ 104191 h 1705557"/>
              <a:gd name="connsiteX107" fmla="*/ 4431408 w 10232859"/>
              <a:gd name="connsiteY107" fmla="*/ 110825 h 1705557"/>
              <a:gd name="connsiteX108" fmla="*/ 4472183 w 10232859"/>
              <a:gd name="connsiteY108" fmla="*/ 116430 h 1705557"/>
              <a:gd name="connsiteX109" fmla="*/ 4518828 w 10232859"/>
              <a:gd name="connsiteY109" fmla="*/ 119114 h 1705557"/>
              <a:gd name="connsiteX110" fmla="*/ 4532040 w 10232859"/>
              <a:gd name="connsiteY110" fmla="*/ 124307 h 1705557"/>
              <a:gd name="connsiteX111" fmla="*/ 4617778 w 10232859"/>
              <a:gd name="connsiteY111" fmla="*/ 136993 h 1705557"/>
              <a:gd name="connsiteX112" fmla="*/ 4641872 w 10232859"/>
              <a:gd name="connsiteY112" fmla="*/ 140721 h 1705557"/>
              <a:gd name="connsiteX113" fmla="*/ 4662766 w 10232859"/>
              <a:gd name="connsiteY113" fmla="*/ 138952 h 1705557"/>
              <a:gd name="connsiteX114" fmla="*/ 4667770 w 10232859"/>
              <a:gd name="connsiteY114" fmla="*/ 134208 h 1705557"/>
              <a:gd name="connsiteX115" fmla="*/ 4681052 w 10232859"/>
              <a:gd name="connsiteY115" fmla="*/ 135461 h 1705557"/>
              <a:gd name="connsiteX116" fmla="*/ 4684624 w 10232859"/>
              <a:gd name="connsiteY116" fmla="*/ 134755 h 1705557"/>
              <a:gd name="connsiteX117" fmla="*/ 4705061 w 10232859"/>
              <a:gd name="connsiteY117" fmla="*/ 131748 h 1705557"/>
              <a:gd name="connsiteX118" fmla="*/ 4747746 w 10232859"/>
              <a:gd name="connsiteY118" fmla="*/ 151131 h 1705557"/>
              <a:gd name="connsiteX119" fmla="*/ 4801045 w 10232859"/>
              <a:gd name="connsiteY119" fmla="*/ 153753 h 1705557"/>
              <a:gd name="connsiteX120" fmla="*/ 5001600 w 10232859"/>
              <a:gd name="connsiteY120" fmla="*/ 196753 h 1705557"/>
              <a:gd name="connsiteX121" fmla="*/ 5033465 w 10232859"/>
              <a:gd name="connsiteY121" fmla="*/ 182429 h 1705557"/>
              <a:gd name="connsiteX122" fmla="*/ 5115965 w 10232859"/>
              <a:gd name="connsiteY122" fmla="*/ 192583 h 1705557"/>
              <a:gd name="connsiteX123" fmla="*/ 5237936 w 10232859"/>
              <a:gd name="connsiteY123" fmla="*/ 246022 h 1705557"/>
              <a:gd name="connsiteX124" fmla="*/ 5290566 w 10232859"/>
              <a:gd name="connsiteY124" fmla="*/ 269809 h 1705557"/>
              <a:gd name="connsiteX125" fmla="*/ 5344878 w 10232859"/>
              <a:gd name="connsiteY125" fmla="*/ 282874 h 1705557"/>
              <a:gd name="connsiteX126" fmla="*/ 5413398 w 10232859"/>
              <a:gd name="connsiteY126" fmla="*/ 282749 h 1705557"/>
              <a:gd name="connsiteX127" fmla="*/ 5415629 w 10232859"/>
              <a:gd name="connsiteY127" fmla="*/ 282282 h 1705557"/>
              <a:gd name="connsiteX128" fmla="*/ 5433078 w 10232859"/>
              <a:gd name="connsiteY128" fmla="*/ 286198 h 1705557"/>
              <a:gd name="connsiteX129" fmla="*/ 5435759 w 10232859"/>
              <a:gd name="connsiteY129" fmla="*/ 289614 h 1705557"/>
              <a:gd name="connsiteX130" fmla="*/ 5447372 w 10232859"/>
              <a:gd name="connsiteY130" fmla="*/ 293101 h 1705557"/>
              <a:gd name="connsiteX131" fmla="*/ 5469289 w 10232859"/>
              <a:gd name="connsiteY131" fmla="*/ 302134 h 1705557"/>
              <a:gd name="connsiteX132" fmla="*/ 5508752 w 10232859"/>
              <a:gd name="connsiteY132" fmla="*/ 312267 h 1705557"/>
              <a:gd name="connsiteX133" fmla="*/ 5509657 w 10232859"/>
              <a:gd name="connsiteY133" fmla="*/ 311450 h 1705557"/>
              <a:gd name="connsiteX134" fmla="*/ 5521245 w 10232859"/>
              <a:gd name="connsiteY134" fmla="*/ 310202 h 1705557"/>
              <a:gd name="connsiteX135" fmla="*/ 5542415 w 10232859"/>
              <a:gd name="connsiteY135" fmla="*/ 310009 h 1705557"/>
              <a:gd name="connsiteX136" fmla="*/ 5596538 w 10232859"/>
              <a:gd name="connsiteY136" fmla="*/ 297667 h 1705557"/>
              <a:gd name="connsiteX137" fmla="*/ 5632514 w 10232859"/>
              <a:gd name="connsiteY137" fmla="*/ 308476 h 1705557"/>
              <a:gd name="connsiteX138" fmla="*/ 5640005 w 10232859"/>
              <a:gd name="connsiteY138" fmla="*/ 310131 h 1705557"/>
              <a:gd name="connsiteX139" fmla="*/ 5640259 w 10232859"/>
              <a:gd name="connsiteY139" fmla="*/ 309949 h 1705557"/>
              <a:gd name="connsiteX140" fmla="*/ 5648365 w 10232859"/>
              <a:gd name="connsiteY140" fmla="*/ 311268 h 1705557"/>
              <a:gd name="connsiteX141" fmla="*/ 5653662 w 10232859"/>
              <a:gd name="connsiteY141" fmla="*/ 313149 h 1705557"/>
              <a:gd name="connsiteX142" fmla="*/ 5668196 w 10232859"/>
              <a:gd name="connsiteY142" fmla="*/ 316360 h 1705557"/>
              <a:gd name="connsiteX143" fmla="*/ 5673886 w 10232859"/>
              <a:gd name="connsiteY143" fmla="*/ 316040 h 1705557"/>
              <a:gd name="connsiteX144" fmla="*/ 5677139 w 10232859"/>
              <a:gd name="connsiteY144" fmla="*/ 313859 h 1705557"/>
              <a:gd name="connsiteX145" fmla="*/ 5708983 w 10232859"/>
              <a:gd name="connsiteY145" fmla="*/ 313188 h 1705557"/>
              <a:gd name="connsiteX146" fmla="*/ 5773909 w 10232859"/>
              <a:gd name="connsiteY146" fmla="*/ 318575 h 1705557"/>
              <a:gd name="connsiteX147" fmla="*/ 5809500 w 10232859"/>
              <a:gd name="connsiteY147" fmla="*/ 324964 h 1705557"/>
              <a:gd name="connsiteX148" fmla="*/ 5908729 w 10232859"/>
              <a:gd name="connsiteY148" fmla="*/ 338849 h 1705557"/>
              <a:gd name="connsiteX149" fmla="*/ 6009654 w 10232859"/>
              <a:gd name="connsiteY149" fmla="*/ 350040 h 1705557"/>
              <a:gd name="connsiteX150" fmla="*/ 6067487 w 10232859"/>
              <a:gd name="connsiteY150" fmla="*/ 340226 h 1705557"/>
              <a:gd name="connsiteX151" fmla="*/ 6073281 w 10232859"/>
              <a:gd name="connsiteY151" fmla="*/ 340830 h 1705557"/>
              <a:gd name="connsiteX152" fmla="*/ 6086225 w 10232859"/>
              <a:gd name="connsiteY152" fmla="*/ 346135 h 1705557"/>
              <a:gd name="connsiteX153" fmla="*/ 6105063 w 10232859"/>
              <a:gd name="connsiteY153" fmla="*/ 353854 h 1705557"/>
              <a:gd name="connsiteX154" fmla="*/ 6135796 w 10232859"/>
              <a:gd name="connsiteY154" fmla="*/ 369657 h 1705557"/>
              <a:gd name="connsiteX155" fmla="*/ 6195166 w 10232859"/>
              <a:gd name="connsiteY155" fmla="*/ 366704 h 1705557"/>
              <a:gd name="connsiteX156" fmla="*/ 6216259 w 10232859"/>
              <a:gd name="connsiteY156" fmla="*/ 369879 h 1705557"/>
              <a:gd name="connsiteX157" fmla="*/ 6228331 w 10232859"/>
              <a:gd name="connsiteY157" fmla="*/ 370548 h 1705557"/>
              <a:gd name="connsiteX158" fmla="*/ 6229602 w 10232859"/>
              <a:gd name="connsiteY158" fmla="*/ 369928 h 1705557"/>
              <a:gd name="connsiteX159" fmla="*/ 6258988 w 10232859"/>
              <a:gd name="connsiteY159" fmla="*/ 385174 h 1705557"/>
              <a:gd name="connsiteX160" fmla="*/ 6264106 w 10232859"/>
              <a:gd name="connsiteY160" fmla="*/ 385655 h 1705557"/>
              <a:gd name="connsiteX161" fmla="*/ 6281703 w 10232859"/>
              <a:gd name="connsiteY161" fmla="*/ 397568 h 1705557"/>
              <a:gd name="connsiteX162" fmla="*/ 6291622 w 10232859"/>
              <a:gd name="connsiteY162" fmla="*/ 402669 h 1705557"/>
              <a:gd name="connsiteX163" fmla="*/ 6292712 w 10232859"/>
              <a:gd name="connsiteY163" fmla="*/ 406285 h 1705557"/>
              <a:gd name="connsiteX164" fmla="*/ 6308227 w 10232859"/>
              <a:gd name="connsiteY164" fmla="*/ 412710 h 1705557"/>
              <a:gd name="connsiteX165" fmla="*/ 6328981 w 10232859"/>
              <a:gd name="connsiteY165" fmla="*/ 416009 h 1705557"/>
              <a:gd name="connsiteX166" fmla="*/ 6368693 w 10232859"/>
              <a:gd name="connsiteY166" fmla="*/ 424359 h 1705557"/>
              <a:gd name="connsiteX167" fmla="*/ 6414811 w 10232859"/>
              <a:gd name="connsiteY167" fmla="*/ 458714 h 1705557"/>
              <a:gd name="connsiteX168" fmla="*/ 6467879 w 10232859"/>
              <a:gd name="connsiteY168" fmla="*/ 474762 h 1705557"/>
              <a:gd name="connsiteX169" fmla="*/ 6564351 w 10232859"/>
              <a:gd name="connsiteY169" fmla="*/ 544032 h 1705557"/>
              <a:gd name="connsiteX170" fmla="*/ 6711178 w 10232859"/>
              <a:gd name="connsiteY170" fmla="*/ 580124 h 1705557"/>
              <a:gd name="connsiteX171" fmla="*/ 6764036 w 10232859"/>
              <a:gd name="connsiteY171" fmla="*/ 595457 h 1705557"/>
              <a:gd name="connsiteX172" fmla="*/ 6858983 w 10232859"/>
              <a:gd name="connsiteY172" fmla="*/ 630237 h 1705557"/>
              <a:gd name="connsiteX173" fmla="*/ 6910661 w 10232859"/>
              <a:gd name="connsiteY173" fmla="*/ 641134 h 1705557"/>
              <a:gd name="connsiteX174" fmla="*/ 6944111 w 10232859"/>
              <a:gd name="connsiteY174" fmla="*/ 666016 h 1705557"/>
              <a:gd name="connsiteX175" fmla="*/ 6965771 w 10232859"/>
              <a:gd name="connsiteY175" fmla="*/ 666445 h 1705557"/>
              <a:gd name="connsiteX176" fmla="*/ 6969639 w 10232859"/>
              <a:gd name="connsiteY176" fmla="*/ 666351 h 1705557"/>
              <a:gd name="connsiteX177" fmla="*/ 6982242 w 10232859"/>
              <a:gd name="connsiteY177" fmla="*/ 669626 h 1705557"/>
              <a:gd name="connsiteX178" fmla="*/ 6989387 w 10232859"/>
              <a:gd name="connsiteY178" fmla="*/ 665988 h 1705557"/>
              <a:gd name="connsiteX179" fmla="*/ 7010930 w 10232859"/>
              <a:gd name="connsiteY179" fmla="*/ 667648 h 1705557"/>
              <a:gd name="connsiteX180" fmla="*/ 7033125 w 10232859"/>
              <a:gd name="connsiteY180" fmla="*/ 674950 h 1705557"/>
              <a:gd name="connsiteX181" fmla="*/ 7134461 w 10232859"/>
              <a:gd name="connsiteY181" fmla="*/ 714706 h 1705557"/>
              <a:gd name="connsiteX182" fmla="*/ 7197450 w 10232859"/>
              <a:gd name="connsiteY182" fmla="*/ 735608 h 1705557"/>
              <a:gd name="connsiteX183" fmla="*/ 7225084 w 10232859"/>
              <a:gd name="connsiteY183" fmla="*/ 739019 h 1705557"/>
              <a:gd name="connsiteX184" fmla="*/ 7261183 w 10232859"/>
              <a:gd name="connsiteY184" fmla="*/ 746827 h 1705557"/>
              <a:gd name="connsiteX185" fmla="*/ 7327760 w 10232859"/>
              <a:gd name="connsiteY185" fmla="*/ 757100 h 1705557"/>
              <a:gd name="connsiteX186" fmla="*/ 7412222 w 10232859"/>
              <a:gd name="connsiteY186" fmla="*/ 777001 h 1705557"/>
              <a:gd name="connsiteX187" fmla="*/ 7457904 w 10232859"/>
              <a:gd name="connsiteY187" fmla="*/ 810835 h 1705557"/>
              <a:gd name="connsiteX188" fmla="*/ 7465795 w 10232859"/>
              <a:gd name="connsiteY188" fmla="*/ 809112 h 1705557"/>
              <a:gd name="connsiteX189" fmla="*/ 7505046 w 10232859"/>
              <a:gd name="connsiteY189" fmla="*/ 823031 h 1705557"/>
              <a:gd name="connsiteX190" fmla="*/ 7623220 w 10232859"/>
              <a:gd name="connsiteY190" fmla="*/ 895034 h 1705557"/>
              <a:gd name="connsiteX191" fmla="*/ 7700458 w 10232859"/>
              <a:gd name="connsiteY191" fmla="*/ 921593 h 1705557"/>
              <a:gd name="connsiteX192" fmla="*/ 7730988 w 10232859"/>
              <a:gd name="connsiteY192" fmla="*/ 927270 h 1705557"/>
              <a:gd name="connsiteX193" fmla="*/ 7781942 w 10232859"/>
              <a:gd name="connsiteY193" fmla="*/ 937017 h 1705557"/>
              <a:gd name="connsiteX194" fmla="*/ 7827704 w 10232859"/>
              <a:gd name="connsiteY194" fmla="*/ 935072 h 1705557"/>
              <a:gd name="connsiteX195" fmla="*/ 7867270 w 10232859"/>
              <a:gd name="connsiteY195" fmla="*/ 946880 h 1705557"/>
              <a:gd name="connsiteX196" fmla="*/ 7866538 w 10232859"/>
              <a:gd name="connsiteY196" fmla="*/ 961559 h 1705557"/>
              <a:gd name="connsiteX197" fmla="*/ 7912084 w 10232859"/>
              <a:gd name="connsiteY197" fmla="*/ 970314 h 1705557"/>
              <a:gd name="connsiteX198" fmla="*/ 7982264 w 10232859"/>
              <a:gd name="connsiteY198" fmla="*/ 982287 h 1705557"/>
              <a:gd name="connsiteX199" fmla="*/ 7991272 w 10232859"/>
              <a:gd name="connsiteY199" fmla="*/ 987618 h 1705557"/>
              <a:gd name="connsiteX200" fmla="*/ 8006496 w 10232859"/>
              <a:gd name="connsiteY200" fmla="*/ 979353 h 1705557"/>
              <a:gd name="connsiteX201" fmla="*/ 8034497 w 10232859"/>
              <a:gd name="connsiteY201" fmla="*/ 978568 h 1705557"/>
              <a:gd name="connsiteX202" fmla="*/ 8150881 w 10232859"/>
              <a:gd name="connsiteY202" fmla="*/ 996925 h 1705557"/>
              <a:gd name="connsiteX203" fmla="*/ 8172106 w 10232859"/>
              <a:gd name="connsiteY203" fmla="*/ 997026 h 1705557"/>
              <a:gd name="connsiteX204" fmla="*/ 8196076 w 10232859"/>
              <a:gd name="connsiteY204" fmla="*/ 1006592 h 1705557"/>
              <a:gd name="connsiteX205" fmla="*/ 8247463 w 10232859"/>
              <a:gd name="connsiteY205" fmla="*/ 1022846 h 1705557"/>
              <a:gd name="connsiteX206" fmla="*/ 8279272 w 10232859"/>
              <a:gd name="connsiteY206" fmla="*/ 1039435 h 1705557"/>
              <a:gd name="connsiteX207" fmla="*/ 8289611 w 10232859"/>
              <a:gd name="connsiteY207" fmla="*/ 1035144 h 1705557"/>
              <a:gd name="connsiteX208" fmla="*/ 8311483 w 10232859"/>
              <a:gd name="connsiteY208" fmla="*/ 1035913 h 1705557"/>
              <a:gd name="connsiteX209" fmla="*/ 8399489 w 10232859"/>
              <a:gd name="connsiteY209" fmla="*/ 1055076 h 1705557"/>
              <a:gd name="connsiteX210" fmla="*/ 8415973 w 10232859"/>
              <a:gd name="connsiteY210" fmla="*/ 1056174 h 1705557"/>
              <a:gd name="connsiteX211" fmla="*/ 8433326 w 10232859"/>
              <a:gd name="connsiteY211" fmla="*/ 1064395 h 1705557"/>
              <a:gd name="connsiteX212" fmla="*/ 8502328 w 10232859"/>
              <a:gd name="connsiteY212" fmla="*/ 1098012 h 1705557"/>
              <a:gd name="connsiteX213" fmla="*/ 8534346 w 10232859"/>
              <a:gd name="connsiteY213" fmla="*/ 1113494 h 1705557"/>
              <a:gd name="connsiteX214" fmla="*/ 8534980 w 10232859"/>
              <a:gd name="connsiteY214" fmla="*/ 1117375 h 1705557"/>
              <a:gd name="connsiteX215" fmla="*/ 8544104 w 10232859"/>
              <a:gd name="connsiteY215" fmla="*/ 1114920 h 1705557"/>
              <a:gd name="connsiteX216" fmla="*/ 8567742 w 10232859"/>
              <a:gd name="connsiteY216" fmla="*/ 1124104 h 1705557"/>
              <a:gd name="connsiteX217" fmla="*/ 8633779 w 10232859"/>
              <a:gd name="connsiteY217" fmla="*/ 1145740 h 1705557"/>
              <a:gd name="connsiteX218" fmla="*/ 8676965 w 10232859"/>
              <a:gd name="connsiteY218" fmla="*/ 1163463 h 1705557"/>
              <a:gd name="connsiteX219" fmla="*/ 8698944 w 10232859"/>
              <a:gd name="connsiteY219" fmla="*/ 1163453 h 1705557"/>
              <a:gd name="connsiteX220" fmla="*/ 8711456 w 10232859"/>
              <a:gd name="connsiteY220" fmla="*/ 1175731 h 1705557"/>
              <a:gd name="connsiteX221" fmla="*/ 8732793 w 10232859"/>
              <a:gd name="connsiteY221" fmla="*/ 1179486 h 1705557"/>
              <a:gd name="connsiteX222" fmla="*/ 8751897 w 10232859"/>
              <a:gd name="connsiteY222" fmla="*/ 1197400 h 1705557"/>
              <a:gd name="connsiteX223" fmla="*/ 8793564 w 10232859"/>
              <a:gd name="connsiteY223" fmla="*/ 1179086 h 1705557"/>
              <a:gd name="connsiteX224" fmla="*/ 8834270 w 10232859"/>
              <a:gd name="connsiteY224" fmla="*/ 1213138 h 1705557"/>
              <a:gd name="connsiteX225" fmla="*/ 8853872 w 10232859"/>
              <a:gd name="connsiteY225" fmla="*/ 1221228 h 1705557"/>
              <a:gd name="connsiteX226" fmla="*/ 8861901 w 10232859"/>
              <a:gd name="connsiteY226" fmla="*/ 1217889 h 1705557"/>
              <a:gd name="connsiteX227" fmla="*/ 8874168 w 10232859"/>
              <a:gd name="connsiteY227" fmla="*/ 1220481 h 1705557"/>
              <a:gd name="connsiteX228" fmla="*/ 8871123 w 10232859"/>
              <a:gd name="connsiteY228" fmla="*/ 1227674 h 1705557"/>
              <a:gd name="connsiteX229" fmla="*/ 8903537 w 10232859"/>
              <a:gd name="connsiteY229" fmla="*/ 1237102 h 1705557"/>
              <a:gd name="connsiteX230" fmla="*/ 8933767 w 10232859"/>
              <a:gd name="connsiteY230" fmla="*/ 1269882 h 1705557"/>
              <a:gd name="connsiteX231" fmla="*/ 8985765 w 10232859"/>
              <a:gd name="connsiteY231" fmla="*/ 1294178 h 1705557"/>
              <a:gd name="connsiteX232" fmla="*/ 9071444 w 10232859"/>
              <a:gd name="connsiteY232" fmla="*/ 1323819 h 1705557"/>
              <a:gd name="connsiteX233" fmla="*/ 9096711 w 10232859"/>
              <a:gd name="connsiteY233" fmla="*/ 1334291 h 1705557"/>
              <a:gd name="connsiteX234" fmla="*/ 9338853 w 10232859"/>
              <a:gd name="connsiteY234" fmla="*/ 1454560 h 1705557"/>
              <a:gd name="connsiteX235" fmla="*/ 9520814 w 10232859"/>
              <a:gd name="connsiteY235" fmla="*/ 1456341 h 1705557"/>
              <a:gd name="connsiteX236" fmla="*/ 9702271 w 10232859"/>
              <a:gd name="connsiteY236" fmla="*/ 1495067 h 1705557"/>
              <a:gd name="connsiteX237" fmla="*/ 9744273 w 10232859"/>
              <a:gd name="connsiteY237" fmla="*/ 1530026 h 1705557"/>
              <a:gd name="connsiteX238" fmla="*/ 9771903 w 10232859"/>
              <a:gd name="connsiteY238" fmla="*/ 1536548 h 1705557"/>
              <a:gd name="connsiteX239" fmla="*/ 9818565 w 10232859"/>
              <a:gd name="connsiteY239" fmla="*/ 1545059 h 1705557"/>
              <a:gd name="connsiteX240" fmla="*/ 9882202 w 10232859"/>
              <a:gd name="connsiteY240" fmla="*/ 1572402 h 1705557"/>
              <a:gd name="connsiteX241" fmla="*/ 10022025 w 10232859"/>
              <a:gd name="connsiteY241" fmla="*/ 1606210 h 1705557"/>
              <a:gd name="connsiteX242" fmla="*/ 10220406 w 10232859"/>
              <a:gd name="connsiteY242" fmla="*/ 1683519 h 1705557"/>
              <a:gd name="connsiteX243" fmla="*/ 10232859 w 10232859"/>
              <a:gd name="connsiteY243" fmla="*/ 1705557 h 1705557"/>
              <a:gd name="connsiteX244" fmla="*/ 0 w 10232859"/>
              <a:gd name="connsiteY244" fmla="*/ 1705557 h 1705557"/>
              <a:gd name="connsiteX245" fmla="*/ 0 w 10232859"/>
              <a:gd name="connsiteY245" fmla="*/ 28342 h 1705557"/>
              <a:gd name="connsiteX246" fmla="*/ 8097 w 10232859"/>
              <a:gd name="connsiteY246" fmla="*/ 30869 h 1705557"/>
              <a:gd name="connsiteX247" fmla="*/ 77128 w 10232859"/>
              <a:gd name="connsiteY247" fmla="*/ 13381 h 1705557"/>
              <a:gd name="connsiteX248" fmla="*/ 188338 w 10232859"/>
              <a:gd name="connsiteY248" fmla="*/ 11593 h 1705557"/>
              <a:gd name="connsiteX249" fmla="*/ 298809 w 10232859"/>
              <a:gd name="connsiteY249" fmla="*/ 12712 h 1705557"/>
              <a:gd name="connsiteX250" fmla="*/ 338985 w 10232859"/>
              <a:gd name="connsiteY250" fmla="*/ 14520 h 1705557"/>
              <a:gd name="connsiteX251" fmla="*/ 409815 w 10232859"/>
              <a:gd name="connsiteY251" fmla="*/ 11559 h 1705557"/>
              <a:gd name="connsiteX252" fmla="*/ 424169 w 10232859"/>
              <a:gd name="connsiteY252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909571 w 10232859"/>
              <a:gd name="connsiteY27" fmla="*/ 165085 h 1705557"/>
              <a:gd name="connsiteX28" fmla="*/ 2002612 w 10232859"/>
              <a:gd name="connsiteY28" fmla="*/ 191856 h 1705557"/>
              <a:gd name="connsiteX29" fmla="*/ 2155278 w 10232859"/>
              <a:gd name="connsiteY29" fmla="*/ 204338 h 1705557"/>
              <a:gd name="connsiteX30" fmla="*/ 2166398 w 10232859"/>
              <a:gd name="connsiteY30" fmla="*/ 213479 h 1705557"/>
              <a:gd name="connsiteX31" fmla="*/ 2180455 w 10232859"/>
              <a:gd name="connsiteY31" fmla="*/ 219408 h 1705557"/>
              <a:gd name="connsiteX32" fmla="*/ 2182638 w 10232859"/>
              <a:gd name="connsiteY32" fmla="*/ 218827 h 1705557"/>
              <a:gd name="connsiteX33" fmla="*/ 2200348 w 10232859"/>
              <a:gd name="connsiteY33" fmla="*/ 221830 h 1705557"/>
              <a:gd name="connsiteX34" fmla="*/ 2203307 w 10232859"/>
              <a:gd name="connsiteY34" fmla="*/ 225104 h 1705557"/>
              <a:gd name="connsiteX35" fmla="*/ 2215170 w 10232859"/>
              <a:gd name="connsiteY35" fmla="*/ 227986 h 1705557"/>
              <a:gd name="connsiteX36" fmla="*/ 2237765 w 10232859"/>
              <a:gd name="connsiteY36" fmla="*/ 235871 h 1705557"/>
              <a:gd name="connsiteX37" fmla="*/ 2242719 w 10232859"/>
              <a:gd name="connsiteY37" fmla="*/ 235274 h 1705557"/>
              <a:gd name="connsiteX38" fmla="*/ 2277928 w 10232859"/>
              <a:gd name="connsiteY38" fmla="*/ 243941 h 1705557"/>
              <a:gd name="connsiteX39" fmla="*/ 2278759 w 10232859"/>
              <a:gd name="connsiteY39" fmla="*/ 243077 h 1705557"/>
              <a:gd name="connsiteX40" fmla="*/ 2290187 w 10232859"/>
              <a:gd name="connsiteY40" fmla="*/ 241223 h 1705557"/>
              <a:gd name="connsiteX41" fmla="*/ 2311246 w 10232859"/>
              <a:gd name="connsiteY41" fmla="*/ 239922 h 1705557"/>
              <a:gd name="connsiteX42" fmla="*/ 2364066 w 10232859"/>
              <a:gd name="connsiteY42" fmla="*/ 224751 h 1705557"/>
              <a:gd name="connsiteX43" fmla="*/ 2400814 w 10232859"/>
              <a:gd name="connsiteY43" fmla="*/ 233679 h 1705557"/>
              <a:gd name="connsiteX44" fmla="*/ 2408414 w 10232859"/>
              <a:gd name="connsiteY44" fmla="*/ 234943 h 1705557"/>
              <a:gd name="connsiteX45" fmla="*/ 2408650 w 10232859"/>
              <a:gd name="connsiteY45" fmla="*/ 234748 h 1705557"/>
              <a:gd name="connsiteX46" fmla="*/ 2416835 w 10232859"/>
              <a:gd name="connsiteY46" fmla="*/ 235642 h 1705557"/>
              <a:gd name="connsiteX47" fmla="*/ 2422271 w 10232859"/>
              <a:gd name="connsiteY47" fmla="*/ 237247 h 1705557"/>
              <a:gd name="connsiteX48" fmla="*/ 2490341 w 10232859"/>
              <a:gd name="connsiteY48" fmla="*/ 217588 h 1705557"/>
              <a:gd name="connsiteX49" fmla="*/ 2588929 w 10232859"/>
              <a:gd name="connsiteY49" fmla="*/ 207494 h 1705557"/>
              <a:gd name="connsiteX50" fmla="*/ 2687426 w 10232859"/>
              <a:gd name="connsiteY50" fmla="*/ 200362 h 1705557"/>
              <a:gd name="connsiteX51" fmla="*/ 2723517 w 10232859"/>
              <a:gd name="connsiteY51" fmla="*/ 199166 h 1705557"/>
              <a:gd name="connsiteX52" fmla="*/ 2785956 w 10232859"/>
              <a:gd name="connsiteY52" fmla="*/ 190918 h 1705557"/>
              <a:gd name="connsiteX53" fmla="*/ 2813378 w 10232859"/>
              <a:gd name="connsiteY53" fmla="*/ 183347 h 1705557"/>
              <a:gd name="connsiteX54" fmla="*/ 2814782 w 10232859"/>
              <a:gd name="connsiteY54" fmla="*/ 183667 h 1705557"/>
              <a:gd name="connsiteX55" fmla="*/ 2816580 w 10232859"/>
              <a:gd name="connsiteY55" fmla="*/ 180880 h 1705557"/>
              <a:gd name="connsiteX56" fmla="*/ 2821623 w 10232859"/>
              <a:gd name="connsiteY56" fmla="*/ 179389 h 1705557"/>
              <a:gd name="connsiteX57" fmla="*/ 2836688 w 10232859"/>
              <a:gd name="connsiteY57" fmla="*/ 179485 h 1705557"/>
              <a:gd name="connsiteX58" fmla="*/ 2842564 w 10232859"/>
              <a:gd name="connsiteY58" fmla="*/ 180209 h 1705557"/>
              <a:gd name="connsiteX59" fmla="*/ 2850712 w 10232859"/>
              <a:gd name="connsiteY59" fmla="*/ 179804 h 1705557"/>
              <a:gd name="connsiteX60" fmla="*/ 2850846 w 10232859"/>
              <a:gd name="connsiteY60" fmla="*/ 179576 h 1705557"/>
              <a:gd name="connsiteX61" fmla="*/ 2858611 w 10232859"/>
              <a:gd name="connsiteY61" fmla="*/ 179626 h 1705557"/>
              <a:gd name="connsiteX62" fmla="*/ 2897454 w 10232859"/>
              <a:gd name="connsiteY62" fmla="*/ 182628 h 1705557"/>
              <a:gd name="connsiteX63" fmla="*/ 2940369 w 10232859"/>
              <a:gd name="connsiteY63" fmla="*/ 159458 h 1705557"/>
              <a:gd name="connsiteX64" fmla="*/ 2959670 w 10232859"/>
              <a:gd name="connsiteY64" fmla="*/ 154881 h 1705557"/>
              <a:gd name="connsiteX65" fmla="*/ 2969615 w 10232859"/>
              <a:gd name="connsiteY65" fmla="*/ 151269 h 1705557"/>
              <a:gd name="connsiteX66" fmla="*/ 2970000 w 10232859"/>
              <a:gd name="connsiteY66" fmla="*/ 150290 h 1705557"/>
              <a:gd name="connsiteX67" fmla="*/ 3007272 w 10232859"/>
              <a:gd name="connsiteY67" fmla="*/ 153280 h 1705557"/>
              <a:gd name="connsiteX68" fmla="*/ 3011677 w 10232859"/>
              <a:gd name="connsiteY68" fmla="*/ 151918 h 1705557"/>
              <a:gd name="connsiteX69" fmla="*/ 3036668 w 10232859"/>
              <a:gd name="connsiteY69" fmla="*/ 156118 h 1705557"/>
              <a:gd name="connsiteX70" fmla="*/ 3049208 w 10232859"/>
              <a:gd name="connsiteY70" fmla="*/ 157087 h 1705557"/>
              <a:gd name="connsiteX71" fmla="*/ 3053517 w 10232859"/>
              <a:gd name="connsiteY71" fmla="*/ 159836 h 1705557"/>
              <a:gd name="connsiteX72" fmla="*/ 3071637 w 10232859"/>
              <a:gd name="connsiteY72" fmla="*/ 160010 h 1705557"/>
              <a:gd name="connsiteX73" fmla="*/ 3110077 w 10232859"/>
              <a:gd name="connsiteY73" fmla="*/ 155716 h 1705557"/>
              <a:gd name="connsiteX74" fmla="*/ 3173743 w 10232859"/>
              <a:gd name="connsiteY74" fmla="*/ 166095 h 1705557"/>
              <a:gd name="connsiteX75" fmla="*/ 3254203 w 10232859"/>
              <a:gd name="connsiteY75" fmla="*/ 158270 h 1705557"/>
              <a:gd name="connsiteX76" fmla="*/ 3380350 w 10232859"/>
              <a:gd name="connsiteY76" fmla="*/ 157665 h 1705557"/>
              <a:gd name="connsiteX77" fmla="*/ 3476147 w 10232859"/>
              <a:gd name="connsiteY77" fmla="*/ 177439 h 1705557"/>
              <a:gd name="connsiteX78" fmla="*/ 3581876 w 10232859"/>
              <a:gd name="connsiteY78" fmla="*/ 156962 h 1705557"/>
              <a:gd name="connsiteX79" fmla="*/ 3704761 w 10232859"/>
              <a:gd name="connsiteY79" fmla="*/ 157006 h 1705557"/>
              <a:gd name="connsiteX80" fmla="*/ 3755040 w 10232859"/>
              <a:gd name="connsiteY80" fmla="*/ 148492 h 1705557"/>
              <a:gd name="connsiteX81" fmla="*/ 3804689 w 10232859"/>
              <a:gd name="connsiteY81" fmla="*/ 158407 h 1705557"/>
              <a:gd name="connsiteX82" fmla="*/ 3821793 w 10232859"/>
              <a:gd name="connsiteY82" fmla="*/ 151257 h 1705557"/>
              <a:gd name="connsiteX83" fmla="*/ 3824682 w 10232859"/>
              <a:gd name="connsiteY83" fmla="*/ 149833 h 1705557"/>
              <a:gd name="connsiteX84" fmla="*/ 3837536 w 10232859"/>
              <a:gd name="connsiteY84" fmla="*/ 148292 h 1705557"/>
              <a:gd name="connsiteX85" fmla="*/ 3839550 w 10232859"/>
              <a:gd name="connsiteY85" fmla="*/ 142661 h 1705557"/>
              <a:gd name="connsiteX86" fmla="*/ 3857743 w 10232859"/>
              <a:gd name="connsiteY86" fmla="*/ 136618 h 1705557"/>
              <a:gd name="connsiteX87" fmla="*/ 3881852 w 10232859"/>
              <a:gd name="connsiteY87" fmla="*/ 135231 h 1705557"/>
              <a:gd name="connsiteX88" fmla="*/ 3998088 w 10232859"/>
              <a:gd name="connsiteY88" fmla="*/ 134446 h 1705557"/>
              <a:gd name="connsiteX89" fmla="*/ 4066682 w 10232859"/>
              <a:gd name="connsiteY89" fmla="*/ 130661 h 1705557"/>
              <a:gd name="connsiteX90" fmla="*/ 4091246 w 10232859"/>
              <a:gd name="connsiteY90" fmla="*/ 124017 h 1705557"/>
              <a:gd name="connsiteX91" fmla="*/ 4126556 w 10232859"/>
              <a:gd name="connsiteY91" fmla="*/ 118239 h 1705557"/>
              <a:gd name="connsiteX92" fmla="*/ 4187717 w 10232859"/>
              <a:gd name="connsiteY92" fmla="*/ 104010 h 1705557"/>
              <a:gd name="connsiteX93" fmla="*/ 4220826 w 10232859"/>
              <a:gd name="connsiteY93" fmla="*/ 102505 h 1705557"/>
              <a:gd name="connsiteX94" fmla="*/ 4239014 w 10232859"/>
              <a:gd name="connsiteY94" fmla="*/ 97354 h 1705557"/>
              <a:gd name="connsiteX95" fmla="*/ 4246653 w 10232859"/>
              <a:gd name="connsiteY95" fmla="*/ 97874 h 1705557"/>
              <a:gd name="connsiteX96" fmla="*/ 4271841 w 10232859"/>
              <a:gd name="connsiteY96" fmla="*/ 96702 h 1705557"/>
              <a:gd name="connsiteX97" fmla="*/ 4286277 w 10232859"/>
              <a:gd name="connsiteY97" fmla="*/ 96687 h 1705557"/>
              <a:gd name="connsiteX98" fmla="*/ 4292025 w 10232859"/>
              <a:gd name="connsiteY98" fmla="*/ 96921 h 1705557"/>
              <a:gd name="connsiteX99" fmla="*/ 4304713 w 10232859"/>
              <a:gd name="connsiteY99" fmla="*/ 102187 h 1705557"/>
              <a:gd name="connsiteX100" fmla="*/ 4321285 w 10232859"/>
              <a:gd name="connsiteY100" fmla="*/ 100074 h 1705557"/>
              <a:gd name="connsiteX101" fmla="*/ 4339561 w 10232859"/>
              <a:gd name="connsiteY101" fmla="*/ 105320 h 1705557"/>
              <a:gd name="connsiteX102" fmla="*/ 4343990 w 10232859"/>
              <a:gd name="connsiteY102" fmla="*/ 101090 h 1705557"/>
              <a:gd name="connsiteX103" fmla="*/ 4358885 w 10232859"/>
              <a:gd name="connsiteY103" fmla="*/ 96778 h 1705557"/>
              <a:gd name="connsiteX104" fmla="*/ 4371648 w 10232859"/>
              <a:gd name="connsiteY104" fmla="*/ 101826 h 1705557"/>
              <a:gd name="connsiteX105" fmla="*/ 4398380 w 10232859"/>
              <a:gd name="connsiteY105" fmla="*/ 104961 h 1705557"/>
              <a:gd name="connsiteX106" fmla="*/ 4405729 w 10232859"/>
              <a:gd name="connsiteY106" fmla="*/ 104191 h 1705557"/>
              <a:gd name="connsiteX107" fmla="*/ 4431408 w 10232859"/>
              <a:gd name="connsiteY107" fmla="*/ 110825 h 1705557"/>
              <a:gd name="connsiteX108" fmla="*/ 4472183 w 10232859"/>
              <a:gd name="connsiteY108" fmla="*/ 116430 h 1705557"/>
              <a:gd name="connsiteX109" fmla="*/ 4518828 w 10232859"/>
              <a:gd name="connsiteY109" fmla="*/ 119114 h 1705557"/>
              <a:gd name="connsiteX110" fmla="*/ 4532040 w 10232859"/>
              <a:gd name="connsiteY110" fmla="*/ 124307 h 1705557"/>
              <a:gd name="connsiteX111" fmla="*/ 4617778 w 10232859"/>
              <a:gd name="connsiteY111" fmla="*/ 136993 h 1705557"/>
              <a:gd name="connsiteX112" fmla="*/ 4641872 w 10232859"/>
              <a:gd name="connsiteY112" fmla="*/ 140721 h 1705557"/>
              <a:gd name="connsiteX113" fmla="*/ 4662766 w 10232859"/>
              <a:gd name="connsiteY113" fmla="*/ 138952 h 1705557"/>
              <a:gd name="connsiteX114" fmla="*/ 4667770 w 10232859"/>
              <a:gd name="connsiteY114" fmla="*/ 134208 h 1705557"/>
              <a:gd name="connsiteX115" fmla="*/ 4681052 w 10232859"/>
              <a:gd name="connsiteY115" fmla="*/ 135461 h 1705557"/>
              <a:gd name="connsiteX116" fmla="*/ 4684624 w 10232859"/>
              <a:gd name="connsiteY116" fmla="*/ 134755 h 1705557"/>
              <a:gd name="connsiteX117" fmla="*/ 4705061 w 10232859"/>
              <a:gd name="connsiteY117" fmla="*/ 131748 h 1705557"/>
              <a:gd name="connsiteX118" fmla="*/ 4747746 w 10232859"/>
              <a:gd name="connsiteY118" fmla="*/ 151131 h 1705557"/>
              <a:gd name="connsiteX119" fmla="*/ 4801045 w 10232859"/>
              <a:gd name="connsiteY119" fmla="*/ 153753 h 1705557"/>
              <a:gd name="connsiteX120" fmla="*/ 5001600 w 10232859"/>
              <a:gd name="connsiteY120" fmla="*/ 196753 h 1705557"/>
              <a:gd name="connsiteX121" fmla="*/ 5033465 w 10232859"/>
              <a:gd name="connsiteY121" fmla="*/ 182429 h 1705557"/>
              <a:gd name="connsiteX122" fmla="*/ 5115965 w 10232859"/>
              <a:gd name="connsiteY122" fmla="*/ 192583 h 1705557"/>
              <a:gd name="connsiteX123" fmla="*/ 5237936 w 10232859"/>
              <a:gd name="connsiteY123" fmla="*/ 246022 h 1705557"/>
              <a:gd name="connsiteX124" fmla="*/ 5290566 w 10232859"/>
              <a:gd name="connsiteY124" fmla="*/ 269809 h 1705557"/>
              <a:gd name="connsiteX125" fmla="*/ 5344878 w 10232859"/>
              <a:gd name="connsiteY125" fmla="*/ 282874 h 1705557"/>
              <a:gd name="connsiteX126" fmla="*/ 5413398 w 10232859"/>
              <a:gd name="connsiteY126" fmla="*/ 282749 h 1705557"/>
              <a:gd name="connsiteX127" fmla="*/ 5415629 w 10232859"/>
              <a:gd name="connsiteY127" fmla="*/ 282282 h 1705557"/>
              <a:gd name="connsiteX128" fmla="*/ 5433078 w 10232859"/>
              <a:gd name="connsiteY128" fmla="*/ 286198 h 1705557"/>
              <a:gd name="connsiteX129" fmla="*/ 5435759 w 10232859"/>
              <a:gd name="connsiteY129" fmla="*/ 289614 h 1705557"/>
              <a:gd name="connsiteX130" fmla="*/ 5447372 w 10232859"/>
              <a:gd name="connsiteY130" fmla="*/ 293101 h 1705557"/>
              <a:gd name="connsiteX131" fmla="*/ 5469289 w 10232859"/>
              <a:gd name="connsiteY131" fmla="*/ 302134 h 1705557"/>
              <a:gd name="connsiteX132" fmla="*/ 5508752 w 10232859"/>
              <a:gd name="connsiteY132" fmla="*/ 312267 h 1705557"/>
              <a:gd name="connsiteX133" fmla="*/ 5509657 w 10232859"/>
              <a:gd name="connsiteY133" fmla="*/ 311450 h 1705557"/>
              <a:gd name="connsiteX134" fmla="*/ 5521245 w 10232859"/>
              <a:gd name="connsiteY134" fmla="*/ 310202 h 1705557"/>
              <a:gd name="connsiteX135" fmla="*/ 5542415 w 10232859"/>
              <a:gd name="connsiteY135" fmla="*/ 310009 h 1705557"/>
              <a:gd name="connsiteX136" fmla="*/ 5596538 w 10232859"/>
              <a:gd name="connsiteY136" fmla="*/ 297667 h 1705557"/>
              <a:gd name="connsiteX137" fmla="*/ 5632514 w 10232859"/>
              <a:gd name="connsiteY137" fmla="*/ 308476 h 1705557"/>
              <a:gd name="connsiteX138" fmla="*/ 5640005 w 10232859"/>
              <a:gd name="connsiteY138" fmla="*/ 310131 h 1705557"/>
              <a:gd name="connsiteX139" fmla="*/ 5640259 w 10232859"/>
              <a:gd name="connsiteY139" fmla="*/ 309949 h 1705557"/>
              <a:gd name="connsiteX140" fmla="*/ 5648365 w 10232859"/>
              <a:gd name="connsiteY140" fmla="*/ 311268 h 1705557"/>
              <a:gd name="connsiteX141" fmla="*/ 5653662 w 10232859"/>
              <a:gd name="connsiteY141" fmla="*/ 313149 h 1705557"/>
              <a:gd name="connsiteX142" fmla="*/ 5668196 w 10232859"/>
              <a:gd name="connsiteY142" fmla="*/ 316360 h 1705557"/>
              <a:gd name="connsiteX143" fmla="*/ 5673886 w 10232859"/>
              <a:gd name="connsiteY143" fmla="*/ 316040 h 1705557"/>
              <a:gd name="connsiteX144" fmla="*/ 5677139 w 10232859"/>
              <a:gd name="connsiteY144" fmla="*/ 313859 h 1705557"/>
              <a:gd name="connsiteX145" fmla="*/ 5708983 w 10232859"/>
              <a:gd name="connsiteY145" fmla="*/ 313188 h 1705557"/>
              <a:gd name="connsiteX146" fmla="*/ 5773909 w 10232859"/>
              <a:gd name="connsiteY146" fmla="*/ 318575 h 1705557"/>
              <a:gd name="connsiteX147" fmla="*/ 5809500 w 10232859"/>
              <a:gd name="connsiteY147" fmla="*/ 324964 h 1705557"/>
              <a:gd name="connsiteX148" fmla="*/ 5908729 w 10232859"/>
              <a:gd name="connsiteY148" fmla="*/ 338849 h 1705557"/>
              <a:gd name="connsiteX149" fmla="*/ 6009654 w 10232859"/>
              <a:gd name="connsiteY149" fmla="*/ 350040 h 1705557"/>
              <a:gd name="connsiteX150" fmla="*/ 6067487 w 10232859"/>
              <a:gd name="connsiteY150" fmla="*/ 340226 h 1705557"/>
              <a:gd name="connsiteX151" fmla="*/ 6073281 w 10232859"/>
              <a:gd name="connsiteY151" fmla="*/ 340830 h 1705557"/>
              <a:gd name="connsiteX152" fmla="*/ 6086225 w 10232859"/>
              <a:gd name="connsiteY152" fmla="*/ 346135 h 1705557"/>
              <a:gd name="connsiteX153" fmla="*/ 6105063 w 10232859"/>
              <a:gd name="connsiteY153" fmla="*/ 353854 h 1705557"/>
              <a:gd name="connsiteX154" fmla="*/ 6135796 w 10232859"/>
              <a:gd name="connsiteY154" fmla="*/ 369657 h 1705557"/>
              <a:gd name="connsiteX155" fmla="*/ 6195166 w 10232859"/>
              <a:gd name="connsiteY155" fmla="*/ 366704 h 1705557"/>
              <a:gd name="connsiteX156" fmla="*/ 6216259 w 10232859"/>
              <a:gd name="connsiteY156" fmla="*/ 369879 h 1705557"/>
              <a:gd name="connsiteX157" fmla="*/ 6228331 w 10232859"/>
              <a:gd name="connsiteY157" fmla="*/ 370548 h 1705557"/>
              <a:gd name="connsiteX158" fmla="*/ 6229602 w 10232859"/>
              <a:gd name="connsiteY158" fmla="*/ 369928 h 1705557"/>
              <a:gd name="connsiteX159" fmla="*/ 6258988 w 10232859"/>
              <a:gd name="connsiteY159" fmla="*/ 385174 h 1705557"/>
              <a:gd name="connsiteX160" fmla="*/ 6264106 w 10232859"/>
              <a:gd name="connsiteY160" fmla="*/ 385655 h 1705557"/>
              <a:gd name="connsiteX161" fmla="*/ 6281703 w 10232859"/>
              <a:gd name="connsiteY161" fmla="*/ 397568 h 1705557"/>
              <a:gd name="connsiteX162" fmla="*/ 6291622 w 10232859"/>
              <a:gd name="connsiteY162" fmla="*/ 402669 h 1705557"/>
              <a:gd name="connsiteX163" fmla="*/ 6292712 w 10232859"/>
              <a:gd name="connsiteY163" fmla="*/ 406285 h 1705557"/>
              <a:gd name="connsiteX164" fmla="*/ 6308227 w 10232859"/>
              <a:gd name="connsiteY164" fmla="*/ 412710 h 1705557"/>
              <a:gd name="connsiteX165" fmla="*/ 6328981 w 10232859"/>
              <a:gd name="connsiteY165" fmla="*/ 416009 h 1705557"/>
              <a:gd name="connsiteX166" fmla="*/ 6368693 w 10232859"/>
              <a:gd name="connsiteY166" fmla="*/ 424359 h 1705557"/>
              <a:gd name="connsiteX167" fmla="*/ 6414811 w 10232859"/>
              <a:gd name="connsiteY167" fmla="*/ 458714 h 1705557"/>
              <a:gd name="connsiteX168" fmla="*/ 6467879 w 10232859"/>
              <a:gd name="connsiteY168" fmla="*/ 474762 h 1705557"/>
              <a:gd name="connsiteX169" fmla="*/ 6564351 w 10232859"/>
              <a:gd name="connsiteY169" fmla="*/ 544032 h 1705557"/>
              <a:gd name="connsiteX170" fmla="*/ 6711178 w 10232859"/>
              <a:gd name="connsiteY170" fmla="*/ 580124 h 1705557"/>
              <a:gd name="connsiteX171" fmla="*/ 6764036 w 10232859"/>
              <a:gd name="connsiteY171" fmla="*/ 595457 h 1705557"/>
              <a:gd name="connsiteX172" fmla="*/ 6858983 w 10232859"/>
              <a:gd name="connsiteY172" fmla="*/ 630237 h 1705557"/>
              <a:gd name="connsiteX173" fmla="*/ 6910661 w 10232859"/>
              <a:gd name="connsiteY173" fmla="*/ 641134 h 1705557"/>
              <a:gd name="connsiteX174" fmla="*/ 6944111 w 10232859"/>
              <a:gd name="connsiteY174" fmla="*/ 666016 h 1705557"/>
              <a:gd name="connsiteX175" fmla="*/ 6965771 w 10232859"/>
              <a:gd name="connsiteY175" fmla="*/ 666445 h 1705557"/>
              <a:gd name="connsiteX176" fmla="*/ 6969639 w 10232859"/>
              <a:gd name="connsiteY176" fmla="*/ 666351 h 1705557"/>
              <a:gd name="connsiteX177" fmla="*/ 6982242 w 10232859"/>
              <a:gd name="connsiteY177" fmla="*/ 669626 h 1705557"/>
              <a:gd name="connsiteX178" fmla="*/ 6989387 w 10232859"/>
              <a:gd name="connsiteY178" fmla="*/ 665988 h 1705557"/>
              <a:gd name="connsiteX179" fmla="*/ 7010930 w 10232859"/>
              <a:gd name="connsiteY179" fmla="*/ 667648 h 1705557"/>
              <a:gd name="connsiteX180" fmla="*/ 7033125 w 10232859"/>
              <a:gd name="connsiteY180" fmla="*/ 674950 h 1705557"/>
              <a:gd name="connsiteX181" fmla="*/ 7134461 w 10232859"/>
              <a:gd name="connsiteY181" fmla="*/ 714706 h 1705557"/>
              <a:gd name="connsiteX182" fmla="*/ 7197450 w 10232859"/>
              <a:gd name="connsiteY182" fmla="*/ 735608 h 1705557"/>
              <a:gd name="connsiteX183" fmla="*/ 7225084 w 10232859"/>
              <a:gd name="connsiteY183" fmla="*/ 739019 h 1705557"/>
              <a:gd name="connsiteX184" fmla="*/ 7261183 w 10232859"/>
              <a:gd name="connsiteY184" fmla="*/ 746827 h 1705557"/>
              <a:gd name="connsiteX185" fmla="*/ 7327760 w 10232859"/>
              <a:gd name="connsiteY185" fmla="*/ 757100 h 1705557"/>
              <a:gd name="connsiteX186" fmla="*/ 7412222 w 10232859"/>
              <a:gd name="connsiteY186" fmla="*/ 777001 h 1705557"/>
              <a:gd name="connsiteX187" fmla="*/ 7457904 w 10232859"/>
              <a:gd name="connsiteY187" fmla="*/ 810835 h 1705557"/>
              <a:gd name="connsiteX188" fmla="*/ 7465795 w 10232859"/>
              <a:gd name="connsiteY188" fmla="*/ 809112 h 1705557"/>
              <a:gd name="connsiteX189" fmla="*/ 7505046 w 10232859"/>
              <a:gd name="connsiteY189" fmla="*/ 823031 h 1705557"/>
              <a:gd name="connsiteX190" fmla="*/ 7623220 w 10232859"/>
              <a:gd name="connsiteY190" fmla="*/ 895034 h 1705557"/>
              <a:gd name="connsiteX191" fmla="*/ 7700458 w 10232859"/>
              <a:gd name="connsiteY191" fmla="*/ 921593 h 1705557"/>
              <a:gd name="connsiteX192" fmla="*/ 7730988 w 10232859"/>
              <a:gd name="connsiteY192" fmla="*/ 927270 h 1705557"/>
              <a:gd name="connsiteX193" fmla="*/ 7781942 w 10232859"/>
              <a:gd name="connsiteY193" fmla="*/ 937017 h 1705557"/>
              <a:gd name="connsiteX194" fmla="*/ 7827704 w 10232859"/>
              <a:gd name="connsiteY194" fmla="*/ 935072 h 1705557"/>
              <a:gd name="connsiteX195" fmla="*/ 7867270 w 10232859"/>
              <a:gd name="connsiteY195" fmla="*/ 946880 h 1705557"/>
              <a:gd name="connsiteX196" fmla="*/ 7866538 w 10232859"/>
              <a:gd name="connsiteY196" fmla="*/ 961559 h 1705557"/>
              <a:gd name="connsiteX197" fmla="*/ 7912084 w 10232859"/>
              <a:gd name="connsiteY197" fmla="*/ 970314 h 1705557"/>
              <a:gd name="connsiteX198" fmla="*/ 7982264 w 10232859"/>
              <a:gd name="connsiteY198" fmla="*/ 982287 h 1705557"/>
              <a:gd name="connsiteX199" fmla="*/ 7991272 w 10232859"/>
              <a:gd name="connsiteY199" fmla="*/ 987618 h 1705557"/>
              <a:gd name="connsiteX200" fmla="*/ 8006496 w 10232859"/>
              <a:gd name="connsiteY200" fmla="*/ 979353 h 1705557"/>
              <a:gd name="connsiteX201" fmla="*/ 8034497 w 10232859"/>
              <a:gd name="connsiteY201" fmla="*/ 978568 h 1705557"/>
              <a:gd name="connsiteX202" fmla="*/ 8150881 w 10232859"/>
              <a:gd name="connsiteY202" fmla="*/ 996925 h 1705557"/>
              <a:gd name="connsiteX203" fmla="*/ 8172106 w 10232859"/>
              <a:gd name="connsiteY203" fmla="*/ 997026 h 1705557"/>
              <a:gd name="connsiteX204" fmla="*/ 8196076 w 10232859"/>
              <a:gd name="connsiteY204" fmla="*/ 1006592 h 1705557"/>
              <a:gd name="connsiteX205" fmla="*/ 8247463 w 10232859"/>
              <a:gd name="connsiteY205" fmla="*/ 1022846 h 1705557"/>
              <a:gd name="connsiteX206" fmla="*/ 8279272 w 10232859"/>
              <a:gd name="connsiteY206" fmla="*/ 1039435 h 1705557"/>
              <a:gd name="connsiteX207" fmla="*/ 8289611 w 10232859"/>
              <a:gd name="connsiteY207" fmla="*/ 1035144 h 1705557"/>
              <a:gd name="connsiteX208" fmla="*/ 8311483 w 10232859"/>
              <a:gd name="connsiteY208" fmla="*/ 1035913 h 1705557"/>
              <a:gd name="connsiteX209" fmla="*/ 8399489 w 10232859"/>
              <a:gd name="connsiteY209" fmla="*/ 1055076 h 1705557"/>
              <a:gd name="connsiteX210" fmla="*/ 8415973 w 10232859"/>
              <a:gd name="connsiteY210" fmla="*/ 1056174 h 1705557"/>
              <a:gd name="connsiteX211" fmla="*/ 8433326 w 10232859"/>
              <a:gd name="connsiteY211" fmla="*/ 1064395 h 1705557"/>
              <a:gd name="connsiteX212" fmla="*/ 8502328 w 10232859"/>
              <a:gd name="connsiteY212" fmla="*/ 1098012 h 1705557"/>
              <a:gd name="connsiteX213" fmla="*/ 8534346 w 10232859"/>
              <a:gd name="connsiteY213" fmla="*/ 1113494 h 1705557"/>
              <a:gd name="connsiteX214" fmla="*/ 8534980 w 10232859"/>
              <a:gd name="connsiteY214" fmla="*/ 1117375 h 1705557"/>
              <a:gd name="connsiteX215" fmla="*/ 8544104 w 10232859"/>
              <a:gd name="connsiteY215" fmla="*/ 1114920 h 1705557"/>
              <a:gd name="connsiteX216" fmla="*/ 8567742 w 10232859"/>
              <a:gd name="connsiteY216" fmla="*/ 1124104 h 1705557"/>
              <a:gd name="connsiteX217" fmla="*/ 8633779 w 10232859"/>
              <a:gd name="connsiteY217" fmla="*/ 1145740 h 1705557"/>
              <a:gd name="connsiteX218" fmla="*/ 8676965 w 10232859"/>
              <a:gd name="connsiteY218" fmla="*/ 1163463 h 1705557"/>
              <a:gd name="connsiteX219" fmla="*/ 8698944 w 10232859"/>
              <a:gd name="connsiteY219" fmla="*/ 1163453 h 1705557"/>
              <a:gd name="connsiteX220" fmla="*/ 8711456 w 10232859"/>
              <a:gd name="connsiteY220" fmla="*/ 1175731 h 1705557"/>
              <a:gd name="connsiteX221" fmla="*/ 8732793 w 10232859"/>
              <a:gd name="connsiteY221" fmla="*/ 1179486 h 1705557"/>
              <a:gd name="connsiteX222" fmla="*/ 8751897 w 10232859"/>
              <a:gd name="connsiteY222" fmla="*/ 1197400 h 1705557"/>
              <a:gd name="connsiteX223" fmla="*/ 8793564 w 10232859"/>
              <a:gd name="connsiteY223" fmla="*/ 1179086 h 1705557"/>
              <a:gd name="connsiteX224" fmla="*/ 8834270 w 10232859"/>
              <a:gd name="connsiteY224" fmla="*/ 1213138 h 1705557"/>
              <a:gd name="connsiteX225" fmla="*/ 8853872 w 10232859"/>
              <a:gd name="connsiteY225" fmla="*/ 1221228 h 1705557"/>
              <a:gd name="connsiteX226" fmla="*/ 8861901 w 10232859"/>
              <a:gd name="connsiteY226" fmla="*/ 1217889 h 1705557"/>
              <a:gd name="connsiteX227" fmla="*/ 8874168 w 10232859"/>
              <a:gd name="connsiteY227" fmla="*/ 1220481 h 1705557"/>
              <a:gd name="connsiteX228" fmla="*/ 8871123 w 10232859"/>
              <a:gd name="connsiteY228" fmla="*/ 1227674 h 1705557"/>
              <a:gd name="connsiteX229" fmla="*/ 8903537 w 10232859"/>
              <a:gd name="connsiteY229" fmla="*/ 1237102 h 1705557"/>
              <a:gd name="connsiteX230" fmla="*/ 8933767 w 10232859"/>
              <a:gd name="connsiteY230" fmla="*/ 1269882 h 1705557"/>
              <a:gd name="connsiteX231" fmla="*/ 8985765 w 10232859"/>
              <a:gd name="connsiteY231" fmla="*/ 1294178 h 1705557"/>
              <a:gd name="connsiteX232" fmla="*/ 9071444 w 10232859"/>
              <a:gd name="connsiteY232" fmla="*/ 1323819 h 1705557"/>
              <a:gd name="connsiteX233" fmla="*/ 9096711 w 10232859"/>
              <a:gd name="connsiteY233" fmla="*/ 1334291 h 1705557"/>
              <a:gd name="connsiteX234" fmla="*/ 9338853 w 10232859"/>
              <a:gd name="connsiteY234" fmla="*/ 1454560 h 1705557"/>
              <a:gd name="connsiteX235" fmla="*/ 9520814 w 10232859"/>
              <a:gd name="connsiteY235" fmla="*/ 1456341 h 1705557"/>
              <a:gd name="connsiteX236" fmla="*/ 9702271 w 10232859"/>
              <a:gd name="connsiteY236" fmla="*/ 1495067 h 1705557"/>
              <a:gd name="connsiteX237" fmla="*/ 9744273 w 10232859"/>
              <a:gd name="connsiteY237" fmla="*/ 1530026 h 1705557"/>
              <a:gd name="connsiteX238" fmla="*/ 9771903 w 10232859"/>
              <a:gd name="connsiteY238" fmla="*/ 1536548 h 1705557"/>
              <a:gd name="connsiteX239" fmla="*/ 9818565 w 10232859"/>
              <a:gd name="connsiteY239" fmla="*/ 1545059 h 1705557"/>
              <a:gd name="connsiteX240" fmla="*/ 9882202 w 10232859"/>
              <a:gd name="connsiteY240" fmla="*/ 1572402 h 1705557"/>
              <a:gd name="connsiteX241" fmla="*/ 10022025 w 10232859"/>
              <a:gd name="connsiteY241" fmla="*/ 1606210 h 1705557"/>
              <a:gd name="connsiteX242" fmla="*/ 10220406 w 10232859"/>
              <a:gd name="connsiteY242" fmla="*/ 1683519 h 1705557"/>
              <a:gd name="connsiteX243" fmla="*/ 10232859 w 10232859"/>
              <a:gd name="connsiteY243" fmla="*/ 1705557 h 1705557"/>
              <a:gd name="connsiteX244" fmla="*/ 0 w 10232859"/>
              <a:gd name="connsiteY244" fmla="*/ 1705557 h 1705557"/>
              <a:gd name="connsiteX245" fmla="*/ 0 w 10232859"/>
              <a:gd name="connsiteY245" fmla="*/ 28342 h 1705557"/>
              <a:gd name="connsiteX246" fmla="*/ 8097 w 10232859"/>
              <a:gd name="connsiteY246" fmla="*/ 30869 h 1705557"/>
              <a:gd name="connsiteX247" fmla="*/ 77128 w 10232859"/>
              <a:gd name="connsiteY247" fmla="*/ 13381 h 1705557"/>
              <a:gd name="connsiteX248" fmla="*/ 188338 w 10232859"/>
              <a:gd name="connsiteY248" fmla="*/ 11593 h 1705557"/>
              <a:gd name="connsiteX249" fmla="*/ 298809 w 10232859"/>
              <a:gd name="connsiteY249" fmla="*/ 12712 h 1705557"/>
              <a:gd name="connsiteX250" fmla="*/ 338985 w 10232859"/>
              <a:gd name="connsiteY250" fmla="*/ 14520 h 1705557"/>
              <a:gd name="connsiteX251" fmla="*/ 409815 w 10232859"/>
              <a:gd name="connsiteY251" fmla="*/ 11559 h 1705557"/>
              <a:gd name="connsiteX252" fmla="*/ 424169 w 10232859"/>
              <a:gd name="connsiteY252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909571 w 10232859"/>
              <a:gd name="connsiteY27" fmla="*/ 165085 h 1705557"/>
              <a:gd name="connsiteX28" fmla="*/ 2002612 w 10232859"/>
              <a:gd name="connsiteY28" fmla="*/ 191856 h 1705557"/>
              <a:gd name="connsiteX29" fmla="*/ 2155278 w 10232859"/>
              <a:gd name="connsiteY29" fmla="*/ 204338 h 1705557"/>
              <a:gd name="connsiteX30" fmla="*/ 2166398 w 10232859"/>
              <a:gd name="connsiteY30" fmla="*/ 213479 h 1705557"/>
              <a:gd name="connsiteX31" fmla="*/ 2180455 w 10232859"/>
              <a:gd name="connsiteY31" fmla="*/ 219408 h 1705557"/>
              <a:gd name="connsiteX32" fmla="*/ 2182638 w 10232859"/>
              <a:gd name="connsiteY32" fmla="*/ 218827 h 1705557"/>
              <a:gd name="connsiteX33" fmla="*/ 2200348 w 10232859"/>
              <a:gd name="connsiteY33" fmla="*/ 221830 h 1705557"/>
              <a:gd name="connsiteX34" fmla="*/ 2203307 w 10232859"/>
              <a:gd name="connsiteY34" fmla="*/ 225104 h 1705557"/>
              <a:gd name="connsiteX35" fmla="*/ 2215170 w 10232859"/>
              <a:gd name="connsiteY35" fmla="*/ 227986 h 1705557"/>
              <a:gd name="connsiteX36" fmla="*/ 2237765 w 10232859"/>
              <a:gd name="connsiteY36" fmla="*/ 235871 h 1705557"/>
              <a:gd name="connsiteX37" fmla="*/ 2242719 w 10232859"/>
              <a:gd name="connsiteY37" fmla="*/ 235274 h 1705557"/>
              <a:gd name="connsiteX38" fmla="*/ 2277928 w 10232859"/>
              <a:gd name="connsiteY38" fmla="*/ 243941 h 1705557"/>
              <a:gd name="connsiteX39" fmla="*/ 2278759 w 10232859"/>
              <a:gd name="connsiteY39" fmla="*/ 243077 h 1705557"/>
              <a:gd name="connsiteX40" fmla="*/ 2290187 w 10232859"/>
              <a:gd name="connsiteY40" fmla="*/ 241223 h 1705557"/>
              <a:gd name="connsiteX41" fmla="*/ 2311246 w 10232859"/>
              <a:gd name="connsiteY41" fmla="*/ 239922 h 1705557"/>
              <a:gd name="connsiteX42" fmla="*/ 2364066 w 10232859"/>
              <a:gd name="connsiteY42" fmla="*/ 224751 h 1705557"/>
              <a:gd name="connsiteX43" fmla="*/ 2400814 w 10232859"/>
              <a:gd name="connsiteY43" fmla="*/ 233679 h 1705557"/>
              <a:gd name="connsiteX44" fmla="*/ 2408414 w 10232859"/>
              <a:gd name="connsiteY44" fmla="*/ 234943 h 1705557"/>
              <a:gd name="connsiteX45" fmla="*/ 2408650 w 10232859"/>
              <a:gd name="connsiteY45" fmla="*/ 234748 h 1705557"/>
              <a:gd name="connsiteX46" fmla="*/ 2416835 w 10232859"/>
              <a:gd name="connsiteY46" fmla="*/ 235642 h 1705557"/>
              <a:gd name="connsiteX47" fmla="*/ 2422271 w 10232859"/>
              <a:gd name="connsiteY47" fmla="*/ 237247 h 1705557"/>
              <a:gd name="connsiteX48" fmla="*/ 2490341 w 10232859"/>
              <a:gd name="connsiteY48" fmla="*/ 217588 h 1705557"/>
              <a:gd name="connsiteX49" fmla="*/ 2588929 w 10232859"/>
              <a:gd name="connsiteY49" fmla="*/ 207494 h 1705557"/>
              <a:gd name="connsiteX50" fmla="*/ 2687426 w 10232859"/>
              <a:gd name="connsiteY50" fmla="*/ 200362 h 1705557"/>
              <a:gd name="connsiteX51" fmla="*/ 2723517 w 10232859"/>
              <a:gd name="connsiteY51" fmla="*/ 199166 h 1705557"/>
              <a:gd name="connsiteX52" fmla="*/ 2785956 w 10232859"/>
              <a:gd name="connsiteY52" fmla="*/ 190918 h 1705557"/>
              <a:gd name="connsiteX53" fmla="*/ 2813378 w 10232859"/>
              <a:gd name="connsiteY53" fmla="*/ 183347 h 1705557"/>
              <a:gd name="connsiteX54" fmla="*/ 2814782 w 10232859"/>
              <a:gd name="connsiteY54" fmla="*/ 183667 h 1705557"/>
              <a:gd name="connsiteX55" fmla="*/ 2816580 w 10232859"/>
              <a:gd name="connsiteY55" fmla="*/ 180880 h 1705557"/>
              <a:gd name="connsiteX56" fmla="*/ 2821623 w 10232859"/>
              <a:gd name="connsiteY56" fmla="*/ 179389 h 1705557"/>
              <a:gd name="connsiteX57" fmla="*/ 2836688 w 10232859"/>
              <a:gd name="connsiteY57" fmla="*/ 179485 h 1705557"/>
              <a:gd name="connsiteX58" fmla="*/ 2842564 w 10232859"/>
              <a:gd name="connsiteY58" fmla="*/ 180209 h 1705557"/>
              <a:gd name="connsiteX59" fmla="*/ 2850712 w 10232859"/>
              <a:gd name="connsiteY59" fmla="*/ 179804 h 1705557"/>
              <a:gd name="connsiteX60" fmla="*/ 2850846 w 10232859"/>
              <a:gd name="connsiteY60" fmla="*/ 179576 h 1705557"/>
              <a:gd name="connsiteX61" fmla="*/ 2858611 w 10232859"/>
              <a:gd name="connsiteY61" fmla="*/ 179626 h 1705557"/>
              <a:gd name="connsiteX62" fmla="*/ 2897454 w 10232859"/>
              <a:gd name="connsiteY62" fmla="*/ 182628 h 1705557"/>
              <a:gd name="connsiteX63" fmla="*/ 2940369 w 10232859"/>
              <a:gd name="connsiteY63" fmla="*/ 159458 h 1705557"/>
              <a:gd name="connsiteX64" fmla="*/ 2959670 w 10232859"/>
              <a:gd name="connsiteY64" fmla="*/ 154881 h 1705557"/>
              <a:gd name="connsiteX65" fmla="*/ 2969615 w 10232859"/>
              <a:gd name="connsiteY65" fmla="*/ 151269 h 1705557"/>
              <a:gd name="connsiteX66" fmla="*/ 2970000 w 10232859"/>
              <a:gd name="connsiteY66" fmla="*/ 150290 h 1705557"/>
              <a:gd name="connsiteX67" fmla="*/ 3007272 w 10232859"/>
              <a:gd name="connsiteY67" fmla="*/ 153280 h 1705557"/>
              <a:gd name="connsiteX68" fmla="*/ 3011677 w 10232859"/>
              <a:gd name="connsiteY68" fmla="*/ 151918 h 1705557"/>
              <a:gd name="connsiteX69" fmla="*/ 3036668 w 10232859"/>
              <a:gd name="connsiteY69" fmla="*/ 156118 h 1705557"/>
              <a:gd name="connsiteX70" fmla="*/ 3049208 w 10232859"/>
              <a:gd name="connsiteY70" fmla="*/ 157087 h 1705557"/>
              <a:gd name="connsiteX71" fmla="*/ 3053517 w 10232859"/>
              <a:gd name="connsiteY71" fmla="*/ 159836 h 1705557"/>
              <a:gd name="connsiteX72" fmla="*/ 3071637 w 10232859"/>
              <a:gd name="connsiteY72" fmla="*/ 160010 h 1705557"/>
              <a:gd name="connsiteX73" fmla="*/ 3110077 w 10232859"/>
              <a:gd name="connsiteY73" fmla="*/ 155716 h 1705557"/>
              <a:gd name="connsiteX74" fmla="*/ 3173743 w 10232859"/>
              <a:gd name="connsiteY74" fmla="*/ 166095 h 1705557"/>
              <a:gd name="connsiteX75" fmla="*/ 3254203 w 10232859"/>
              <a:gd name="connsiteY75" fmla="*/ 158270 h 1705557"/>
              <a:gd name="connsiteX76" fmla="*/ 3380350 w 10232859"/>
              <a:gd name="connsiteY76" fmla="*/ 157665 h 1705557"/>
              <a:gd name="connsiteX77" fmla="*/ 3476147 w 10232859"/>
              <a:gd name="connsiteY77" fmla="*/ 177439 h 1705557"/>
              <a:gd name="connsiteX78" fmla="*/ 3581876 w 10232859"/>
              <a:gd name="connsiteY78" fmla="*/ 156962 h 1705557"/>
              <a:gd name="connsiteX79" fmla="*/ 3704761 w 10232859"/>
              <a:gd name="connsiteY79" fmla="*/ 157006 h 1705557"/>
              <a:gd name="connsiteX80" fmla="*/ 3755040 w 10232859"/>
              <a:gd name="connsiteY80" fmla="*/ 148492 h 1705557"/>
              <a:gd name="connsiteX81" fmla="*/ 3804689 w 10232859"/>
              <a:gd name="connsiteY81" fmla="*/ 158407 h 1705557"/>
              <a:gd name="connsiteX82" fmla="*/ 3821793 w 10232859"/>
              <a:gd name="connsiteY82" fmla="*/ 151257 h 1705557"/>
              <a:gd name="connsiteX83" fmla="*/ 3824682 w 10232859"/>
              <a:gd name="connsiteY83" fmla="*/ 149833 h 1705557"/>
              <a:gd name="connsiteX84" fmla="*/ 3837536 w 10232859"/>
              <a:gd name="connsiteY84" fmla="*/ 148292 h 1705557"/>
              <a:gd name="connsiteX85" fmla="*/ 3839550 w 10232859"/>
              <a:gd name="connsiteY85" fmla="*/ 142661 h 1705557"/>
              <a:gd name="connsiteX86" fmla="*/ 3857743 w 10232859"/>
              <a:gd name="connsiteY86" fmla="*/ 136618 h 1705557"/>
              <a:gd name="connsiteX87" fmla="*/ 3881852 w 10232859"/>
              <a:gd name="connsiteY87" fmla="*/ 135231 h 1705557"/>
              <a:gd name="connsiteX88" fmla="*/ 3998088 w 10232859"/>
              <a:gd name="connsiteY88" fmla="*/ 134446 h 1705557"/>
              <a:gd name="connsiteX89" fmla="*/ 4066682 w 10232859"/>
              <a:gd name="connsiteY89" fmla="*/ 130661 h 1705557"/>
              <a:gd name="connsiteX90" fmla="*/ 4091246 w 10232859"/>
              <a:gd name="connsiteY90" fmla="*/ 124017 h 1705557"/>
              <a:gd name="connsiteX91" fmla="*/ 4126556 w 10232859"/>
              <a:gd name="connsiteY91" fmla="*/ 118239 h 1705557"/>
              <a:gd name="connsiteX92" fmla="*/ 4187717 w 10232859"/>
              <a:gd name="connsiteY92" fmla="*/ 104010 h 1705557"/>
              <a:gd name="connsiteX93" fmla="*/ 4220826 w 10232859"/>
              <a:gd name="connsiteY93" fmla="*/ 102505 h 1705557"/>
              <a:gd name="connsiteX94" fmla="*/ 4239014 w 10232859"/>
              <a:gd name="connsiteY94" fmla="*/ 97354 h 1705557"/>
              <a:gd name="connsiteX95" fmla="*/ 4246653 w 10232859"/>
              <a:gd name="connsiteY95" fmla="*/ 97874 h 1705557"/>
              <a:gd name="connsiteX96" fmla="*/ 4271841 w 10232859"/>
              <a:gd name="connsiteY96" fmla="*/ 96702 h 1705557"/>
              <a:gd name="connsiteX97" fmla="*/ 4286277 w 10232859"/>
              <a:gd name="connsiteY97" fmla="*/ 96687 h 1705557"/>
              <a:gd name="connsiteX98" fmla="*/ 4292025 w 10232859"/>
              <a:gd name="connsiteY98" fmla="*/ 96921 h 1705557"/>
              <a:gd name="connsiteX99" fmla="*/ 4304713 w 10232859"/>
              <a:gd name="connsiteY99" fmla="*/ 102187 h 1705557"/>
              <a:gd name="connsiteX100" fmla="*/ 4321285 w 10232859"/>
              <a:gd name="connsiteY100" fmla="*/ 100074 h 1705557"/>
              <a:gd name="connsiteX101" fmla="*/ 4339561 w 10232859"/>
              <a:gd name="connsiteY101" fmla="*/ 105320 h 1705557"/>
              <a:gd name="connsiteX102" fmla="*/ 4343990 w 10232859"/>
              <a:gd name="connsiteY102" fmla="*/ 101090 h 1705557"/>
              <a:gd name="connsiteX103" fmla="*/ 4358885 w 10232859"/>
              <a:gd name="connsiteY103" fmla="*/ 96778 h 1705557"/>
              <a:gd name="connsiteX104" fmla="*/ 4371648 w 10232859"/>
              <a:gd name="connsiteY104" fmla="*/ 101826 h 1705557"/>
              <a:gd name="connsiteX105" fmla="*/ 4398380 w 10232859"/>
              <a:gd name="connsiteY105" fmla="*/ 104961 h 1705557"/>
              <a:gd name="connsiteX106" fmla="*/ 4405729 w 10232859"/>
              <a:gd name="connsiteY106" fmla="*/ 104191 h 1705557"/>
              <a:gd name="connsiteX107" fmla="*/ 4431408 w 10232859"/>
              <a:gd name="connsiteY107" fmla="*/ 110825 h 1705557"/>
              <a:gd name="connsiteX108" fmla="*/ 4472183 w 10232859"/>
              <a:gd name="connsiteY108" fmla="*/ 116430 h 1705557"/>
              <a:gd name="connsiteX109" fmla="*/ 4518828 w 10232859"/>
              <a:gd name="connsiteY109" fmla="*/ 119114 h 1705557"/>
              <a:gd name="connsiteX110" fmla="*/ 4532040 w 10232859"/>
              <a:gd name="connsiteY110" fmla="*/ 124307 h 1705557"/>
              <a:gd name="connsiteX111" fmla="*/ 4617778 w 10232859"/>
              <a:gd name="connsiteY111" fmla="*/ 136993 h 1705557"/>
              <a:gd name="connsiteX112" fmla="*/ 4641872 w 10232859"/>
              <a:gd name="connsiteY112" fmla="*/ 140721 h 1705557"/>
              <a:gd name="connsiteX113" fmla="*/ 4662766 w 10232859"/>
              <a:gd name="connsiteY113" fmla="*/ 138952 h 1705557"/>
              <a:gd name="connsiteX114" fmla="*/ 4667770 w 10232859"/>
              <a:gd name="connsiteY114" fmla="*/ 134208 h 1705557"/>
              <a:gd name="connsiteX115" fmla="*/ 4681052 w 10232859"/>
              <a:gd name="connsiteY115" fmla="*/ 135461 h 1705557"/>
              <a:gd name="connsiteX116" fmla="*/ 4684624 w 10232859"/>
              <a:gd name="connsiteY116" fmla="*/ 134755 h 1705557"/>
              <a:gd name="connsiteX117" fmla="*/ 4705061 w 10232859"/>
              <a:gd name="connsiteY117" fmla="*/ 131748 h 1705557"/>
              <a:gd name="connsiteX118" fmla="*/ 4747746 w 10232859"/>
              <a:gd name="connsiteY118" fmla="*/ 151131 h 1705557"/>
              <a:gd name="connsiteX119" fmla="*/ 4801045 w 10232859"/>
              <a:gd name="connsiteY119" fmla="*/ 153753 h 1705557"/>
              <a:gd name="connsiteX120" fmla="*/ 5001600 w 10232859"/>
              <a:gd name="connsiteY120" fmla="*/ 196753 h 1705557"/>
              <a:gd name="connsiteX121" fmla="*/ 5033465 w 10232859"/>
              <a:gd name="connsiteY121" fmla="*/ 182429 h 1705557"/>
              <a:gd name="connsiteX122" fmla="*/ 5115965 w 10232859"/>
              <a:gd name="connsiteY122" fmla="*/ 192583 h 1705557"/>
              <a:gd name="connsiteX123" fmla="*/ 5237936 w 10232859"/>
              <a:gd name="connsiteY123" fmla="*/ 246022 h 1705557"/>
              <a:gd name="connsiteX124" fmla="*/ 5290566 w 10232859"/>
              <a:gd name="connsiteY124" fmla="*/ 269809 h 1705557"/>
              <a:gd name="connsiteX125" fmla="*/ 5344878 w 10232859"/>
              <a:gd name="connsiteY125" fmla="*/ 282874 h 1705557"/>
              <a:gd name="connsiteX126" fmla="*/ 5413398 w 10232859"/>
              <a:gd name="connsiteY126" fmla="*/ 282749 h 1705557"/>
              <a:gd name="connsiteX127" fmla="*/ 5415629 w 10232859"/>
              <a:gd name="connsiteY127" fmla="*/ 282282 h 1705557"/>
              <a:gd name="connsiteX128" fmla="*/ 5433078 w 10232859"/>
              <a:gd name="connsiteY128" fmla="*/ 286198 h 1705557"/>
              <a:gd name="connsiteX129" fmla="*/ 5435759 w 10232859"/>
              <a:gd name="connsiteY129" fmla="*/ 289614 h 1705557"/>
              <a:gd name="connsiteX130" fmla="*/ 5447372 w 10232859"/>
              <a:gd name="connsiteY130" fmla="*/ 293101 h 1705557"/>
              <a:gd name="connsiteX131" fmla="*/ 5469289 w 10232859"/>
              <a:gd name="connsiteY131" fmla="*/ 302134 h 1705557"/>
              <a:gd name="connsiteX132" fmla="*/ 5508752 w 10232859"/>
              <a:gd name="connsiteY132" fmla="*/ 312267 h 1705557"/>
              <a:gd name="connsiteX133" fmla="*/ 5509657 w 10232859"/>
              <a:gd name="connsiteY133" fmla="*/ 311450 h 1705557"/>
              <a:gd name="connsiteX134" fmla="*/ 5521245 w 10232859"/>
              <a:gd name="connsiteY134" fmla="*/ 310202 h 1705557"/>
              <a:gd name="connsiteX135" fmla="*/ 5542415 w 10232859"/>
              <a:gd name="connsiteY135" fmla="*/ 310009 h 1705557"/>
              <a:gd name="connsiteX136" fmla="*/ 5596538 w 10232859"/>
              <a:gd name="connsiteY136" fmla="*/ 297667 h 1705557"/>
              <a:gd name="connsiteX137" fmla="*/ 5632514 w 10232859"/>
              <a:gd name="connsiteY137" fmla="*/ 308476 h 1705557"/>
              <a:gd name="connsiteX138" fmla="*/ 5640005 w 10232859"/>
              <a:gd name="connsiteY138" fmla="*/ 310131 h 1705557"/>
              <a:gd name="connsiteX139" fmla="*/ 5640259 w 10232859"/>
              <a:gd name="connsiteY139" fmla="*/ 309949 h 1705557"/>
              <a:gd name="connsiteX140" fmla="*/ 5648365 w 10232859"/>
              <a:gd name="connsiteY140" fmla="*/ 311268 h 1705557"/>
              <a:gd name="connsiteX141" fmla="*/ 5653662 w 10232859"/>
              <a:gd name="connsiteY141" fmla="*/ 313149 h 1705557"/>
              <a:gd name="connsiteX142" fmla="*/ 5668196 w 10232859"/>
              <a:gd name="connsiteY142" fmla="*/ 316360 h 1705557"/>
              <a:gd name="connsiteX143" fmla="*/ 5673886 w 10232859"/>
              <a:gd name="connsiteY143" fmla="*/ 316040 h 1705557"/>
              <a:gd name="connsiteX144" fmla="*/ 5677139 w 10232859"/>
              <a:gd name="connsiteY144" fmla="*/ 313859 h 1705557"/>
              <a:gd name="connsiteX145" fmla="*/ 5708983 w 10232859"/>
              <a:gd name="connsiteY145" fmla="*/ 313188 h 1705557"/>
              <a:gd name="connsiteX146" fmla="*/ 5773909 w 10232859"/>
              <a:gd name="connsiteY146" fmla="*/ 318575 h 1705557"/>
              <a:gd name="connsiteX147" fmla="*/ 5809500 w 10232859"/>
              <a:gd name="connsiteY147" fmla="*/ 324964 h 1705557"/>
              <a:gd name="connsiteX148" fmla="*/ 5908729 w 10232859"/>
              <a:gd name="connsiteY148" fmla="*/ 338849 h 1705557"/>
              <a:gd name="connsiteX149" fmla="*/ 6009654 w 10232859"/>
              <a:gd name="connsiteY149" fmla="*/ 350040 h 1705557"/>
              <a:gd name="connsiteX150" fmla="*/ 6067487 w 10232859"/>
              <a:gd name="connsiteY150" fmla="*/ 340226 h 1705557"/>
              <a:gd name="connsiteX151" fmla="*/ 6073281 w 10232859"/>
              <a:gd name="connsiteY151" fmla="*/ 340830 h 1705557"/>
              <a:gd name="connsiteX152" fmla="*/ 6086225 w 10232859"/>
              <a:gd name="connsiteY152" fmla="*/ 346135 h 1705557"/>
              <a:gd name="connsiteX153" fmla="*/ 6105063 w 10232859"/>
              <a:gd name="connsiteY153" fmla="*/ 353854 h 1705557"/>
              <a:gd name="connsiteX154" fmla="*/ 6135796 w 10232859"/>
              <a:gd name="connsiteY154" fmla="*/ 369657 h 1705557"/>
              <a:gd name="connsiteX155" fmla="*/ 6195166 w 10232859"/>
              <a:gd name="connsiteY155" fmla="*/ 366704 h 1705557"/>
              <a:gd name="connsiteX156" fmla="*/ 6216259 w 10232859"/>
              <a:gd name="connsiteY156" fmla="*/ 369879 h 1705557"/>
              <a:gd name="connsiteX157" fmla="*/ 6228331 w 10232859"/>
              <a:gd name="connsiteY157" fmla="*/ 370548 h 1705557"/>
              <a:gd name="connsiteX158" fmla="*/ 6229602 w 10232859"/>
              <a:gd name="connsiteY158" fmla="*/ 369928 h 1705557"/>
              <a:gd name="connsiteX159" fmla="*/ 6258988 w 10232859"/>
              <a:gd name="connsiteY159" fmla="*/ 385174 h 1705557"/>
              <a:gd name="connsiteX160" fmla="*/ 6264106 w 10232859"/>
              <a:gd name="connsiteY160" fmla="*/ 385655 h 1705557"/>
              <a:gd name="connsiteX161" fmla="*/ 6281703 w 10232859"/>
              <a:gd name="connsiteY161" fmla="*/ 397568 h 1705557"/>
              <a:gd name="connsiteX162" fmla="*/ 6291622 w 10232859"/>
              <a:gd name="connsiteY162" fmla="*/ 402669 h 1705557"/>
              <a:gd name="connsiteX163" fmla="*/ 6292712 w 10232859"/>
              <a:gd name="connsiteY163" fmla="*/ 406285 h 1705557"/>
              <a:gd name="connsiteX164" fmla="*/ 6308227 w 10232859"/>
              <a:gd name="connsiteY164" fmla="*/ 412710 h 1705557"/>
              <a:gd name="connsiteX165" fmla="*/ 6328981 w 10232859"/>
              <a:gd name="connsiteY165" fmla="*/ 416009 h 1705557"/>
              <a:gd name="connsiteX166" fmla="*/ 6368693 w 10232859"/>
              <a:gd name="connsiteY166" fmla="*/ 424359 h 1705557"/>
              <a:gd name="connsiteX167" fmla="*/ 6414811 w 10232859"/>
              <a:gd name="connsiteY167" fmla="*/ 458714 h 1705557"/>
              <a:gd name="connsiteX168" fmla="*/ 6467879 w 10232859"/>
              <a:gd name="connsiteY168" fmla="*/ 474762 h 1705557"/>
              <a:gd name="connsiteX169" fmla="*/ 6564351 w 10232859"/>
              <a:gd name="connsiteY169" fmla="*/ 544032 h 1705557"/>
              <a:gd name="connsiteX170" fmla="*/ 6711178 w 10232859"/>
              <a:gd name="connsiteY170" fmla="*/ 580124 h 1705557"/>
              <a:gd name="connsiteX171" fmla="*/ 6764036 w 10232859"/>
              <a:gd name="connsiteY171" fmla="*/ 595457 h 1705557"/>
              <a:gd name="connsiteX172" fmla="*/ 6858983 w 10232859"/>
              <a:gd name="connsiteY172" fmla="*/ 630237 h 1705557"/>
              <a:gd name="connsiteX173" fmla="*/ 6910661 w 10232859"/>
              <a:gd name="connsiteY173" fmla="*/ 641134 h 1705557"/>
              <a:gd name="connsiteX174" fmla="*/ 6944111 w 10232859"/>
              <a:gd name="connsiteY174" fmla="*/ 666016 h 1705557"/>
              <a:gd name="connsiteX175" fmla="*/ 6965771 w 10232859"/>
              <a:gd name="connsiteY175" fmla="*/ 666445 h 1705557"/>
              <a:gd name="connsiteX176" fmla="*/ 6969639 w 10232859"/>
              <a:gd name="connsiteY176" fmla="*/ 666351 h 1705557"/>
              <a:gd name="connsiteX177" fmla="*/ 6982242 w 10232859"/>
              <a:gd name="connsiteY177" fmla="*/ 669626 h 1705557"/>
              <a:gd name="connsiteX178" fmla="*/ 6989387 w 10232859"/>
              <a:gd name="connsiteY178" fmla="*/ 665988 h 1705557"/>
              <a:gd name="connsiteX179" fmla="*/ 7010930 w 10232859"/>
              <a:gd name="connsiteY179" fmla="*/ 667648 h 1705557"/>
              <a:gd name="connsiteX180" fmla="*/ 7033125 w 10232859"/>
              <a:gd name="connsiteY180" fmla="*/ 674950 h 1705557"/>
              <a:gd name="connsiteX181" fmla="*/ 7134461 w 10232859"/>
              <a:gd name="connsiteY181" fmla="*/ 714706 h 1705557"/>
              <a:gd name="connsiteX182" fmla="*/ 7197450 w 10232859"/>
              <a:gd name="connsiteY182" fmla="*/ 735608 h 1705557"/>
              <a:gd name="connsiteX183" fmla="*/ 7225084 w 10232859"/>
              <a:gd name="connsiteY183" fmla="*/ 739019 h 1705557"/>
              <a:gd name="connsiteX184" fmla="*/ 7261183 w 10232859"/>
              <a:gd name="connsiteY184" fmla="*/ 746827 h 1705557"/>
              <a:gd name="connsiteX185" fmla="*/ 7327760 w 10232859"/>
              <a:gd name="connsiteY185" fmla="*/ 757100 h 1705557"/>
              <a:gd name="connsiteX186" fmla="*/ 7412222 w 10232859"/>
              <a:gd name="connsiteY186" fmla="*/ 777001 h 1705557"/>
              <a:gd name="connsiteX187" fmla="*/ 7457904 w 10232859"/>
              <a:gd name="connsiteY187" fmla="*/ 810835 h 1705557"/>
              <a:gd name="connsiteX188" fmla="*/ 7465795 w 10232859"/>
              <a:gd name="connsiteY188" fmla="*/ 809112 h 1705557"/>
              <a:gd name="connsiteX189" fmla="*/ 7505046 w 10232859"/>
              <a:gd name="connsiteY189" fmla="*/ 823031 h 1705557"/>
              <a:gd name="connsiteX190" fmla="*/ 7623220 w 10232859"/>
              <a:gd name="connsiteY190" fmla="*/ 895034 h 1705557"/>
              <a:gd name="connsiteX191" fmla="*/ 7700458 w 10232859"/>
              <a:gd name="connsiteY191" fmla="*/ 921593 h 1705557"/>
              <a:gd name="connsiteX192" fmla="*/ 7730988 w 10232859"/>
              <a:gd name="connsiteY192" fmla="*/ 927270 h 1705557"/>
              <a:gd name="connsiteX193" fmla="*/ 7781942 w 10232859"/>
              <a:gd name="connsiteY193" fmla="*/ 937017 h 1705557"/>
              <a:gd name="connsiteX194" fmla="*/ 7827704 w 10232859"/>
              <a:gd name="connsiteY194" fmla="*/ 935072 h 1705557"/>
              <a:gd name="connsiteX195" fmla="*/ 7867270 w 10232859"/>
              <a:gd name="connsiteY195" fmla="*/ 946880 h 1705557"/>
              <a:gd name="connsiteX196" fmla="*/ 7866538 w 10232859"/>
              <a:gd name="connsiteY196" fmla="*/ 961559 h 1705557"/>
              <a:gd name="connsiteX197" fmla="*/ 7912084 w 10232859"/>
              <a:gd name="connsiteY197" fmla="*/ 970314 h 1705557"/>
              <a:gd name="connsiteX198" fmla="*/ 7982264 w 10232859"/>
              <a:gd name="connsiteY198" fmla="*/ 982287 h 1705557"/>
              <a:gd name="connsiteX199" fmla="*/ 7991272 w 10232859"/>
              <a:gd name="connsiteY199" fmla="*/ 987618 h 1705557"/>
              <a:gd name="connsiteX200" fmla="*/ 8006496 w 10232859"/>
              <a:gd name="connsiteY200" fmla="*/ 979353 h 1705557"/>
              <a:gd name="connsiteX201" fmla="*/ 8034497 w 10232859"/>
              <a:gd name="connsiteY201" fmla="*/ 978568 h 1705557"/>
              <a:gd name="connsiteX202" fmla="*/ 8150881 w 10232859"/>
              <a:gd name="connsiteY202" fmla="*/ 996925 h 1705557"/>
              <a:gd name="connsiteX203" fmla="*/ 8172106 w 10232859"/>
              <a:gd name="connsiteY203" fmla="*/ 997026 h 1705557"/>
              <a:gd name="connsiteX204" fmla="*/ 8196076 w 10232859"/>
              <a:gd name="connsiteY204" fmla="*/ 1006592 h 1705557"/>
              <a:gd name="connsiteX205" fmla="*/ 8247463 w 10232859"/>
              <a:gd name="connsiteY205" fmla="*/ 1022846 h 1705557"/>
              <a:gd name="connsiteX206" fmla="*/ 8279272 w 10232859"/>
              <a:gd name="connsiteY206" fmla="*/ 1039435 h 1705557"/>
              <a:gd name="connsiteX207" fmla="*/ 8289611 w 10232859"/>
              <a:gd name="connsiteY207" fmla="*/ 1035144 h 1705557"/>
              <a:gd name="connsiteX208" fmla="*/ 8311483 w 10232859"/>
              <a:gd name="connsiteY208" fmla="*/ 1035913 h 1705557"/>
              <a:gd name="connsiteX209" fmla="*/ 8399489 w 10232859"/>
              <a:gd name="connsiteY209" fmla="*/ 1055076 h 1705557"/>
              <a:gd name="connsiteX210" fmla="*/ 8415973 w 10232859"/>
              <a:gd name="connsiteY210" fmla="*/ 1056174 h 1705557"/>
              <a:gd name="connsiteX211" fmla="*/ 8433326 w 10232859"/>
              <a:gd name="connsiteY211" fmla="*/ 1064395 h 1705557"/>
              <a:gd name="connsiteX212" fmla="*/ 8502328 w 10232859"/>
              <a:gd name="connsiteY212" fmla="*/ 1098012 h 1705557"/>
              <a:gd name="connsiteX213" fmla="*/ 8534346 w 10232859"/>
              <a:gd name="connsiteY213" fmla="*/ 1113494 h 1705557"/>
              <a:gd name="connsiteX214" fmla="*/ 8534980 w 10232859"/>
              <a:gd name="connsiteY214" fmla="*/ 1117375 h 1705557"/>
              <a:gd name="connsiteX215" fmla="*/ 8544104 w 10232859"/>
              <a:gd name="connsiteY215" fmla="*/ 1114920 h 1705557"/>
              <a:gd name="connsiteX216" fmla="*/ 8567742 w 10232859"/>
              <a:gd name="connsiteY216" fmla="*/ 1124104 h 1705557"/>
              <a:gd name="connsiteX217" fmla="*/ 8633779 w 10232859"/>
              <a:gd name="connsiteY217" fmla="*/ 1145740 h 1705557"/>
              <a:gd name="connsiteX218" fmla="*/ 8676965 w 10232859"/>
              <a:gd name="connsiteY218" fmla="*/ 1163463 h 1705557"/>
              <a:gd name="connsiteX219" fmla="*/ 8698944 w 10232859"/>
              <a:gd name="connsiteY219" fmla="*/ 1163453 h 1705557"/>
              <a:gd name="connsiteX220" fmla="*/ 8711456 w 10232859"/>
              <a:gd name="connsiteY220" fmla="*/ 1175731 h 1705557"/>
              <a:gd name="connsiteX221" fmla="*/ 8732793 w 10232859"/>
              <a:gd name="connsiteY221" fmla="*/ 1179486 h 1705557"/>
              <a:gd name="connsiteX222" fmla="*/ 8751897 w 10232859"/>
              <a:gd name="connsiteY222" fmla="*/ 1197400 h 1705557"/>
              <a:gd name="connsiteX223" fmla="*/ 8793564 w 10232859"/>
              <a:gd name="connsiteY223" fmla="*/ 1179086 h 1705557"/>
              <a:gd name="connsiteX224" fmla="*/ 8834270 w 10232859"/>
              <a:gd name="connsiteY224" fmla="*/ 1213138 h 1705557"/>
              <a:gd name="connsiteX225" fmla="*/ 8853872 w 10232859"/>
              <a:gd name="connsiteY225" fmla="*/ 1221228 h 1705557"/>
              <a:gd name="connsiteX226" fmla="*/ 8861901 w 10232859"/>
              <a:gd name="connsiteY226" fmla="*/ 1217889 h 1705557"/>
              <a:gd name="connsiteX227" fmla="*/ 8874168 w 10232859"/>
              <a:gd name="connsiteY227" fmla="*/ 1220481 h 1705557"/>
              <a:gd name="connsiteX228" fmla="*/ 8871123 w 10232859"/>
              <a:gd name="connsiteY228" fmla="*/ 1227674 h 1705557"/>
              <a:gd name="connsiteX229" fmla="*/ 8903537 w 10232859"/>
              <a:gd name="connsiteY229" fmla="*/ 1237102 h 1705557"/>
              <a:gd name="connsiteX230" fmla="*/ 8933767 w 10232859"/>
              <a:gd name="connsiteY230" fmla="*/ 1269882 h 1705557"/>
              <a:gd name="connsiteX231" fmla="*/ 8985765 w 10232859"/>
              <a:gd name="connsiteY231" fmla="*/ 1294178 h 1705557"/>
              <a:gd name="connsiteX232" fmla="*/ 9071444 w 10232859"/>
              <a:gd name="connsiteY232" fmla="*/ 1323819 h 1705557"/>
              <a:gd name="connsiteX233" fmla="*/ 9096711 w 10232859"/>
              <a:gd name="connsiteY233" fmla="*/ 1334291 h 1705557"/>
              <a:gd name="connsiteX234" fmla="*/ 9338853 w 10232859"/>
              <a:gd name="connsiteY234" fmla="*/ 1454560 h 1705557"/>
              <a:gd name="connsiteX235" fmla="*/ 9520814 w 10232859"/>
              <a:gd name="connsiteY235" fmla="*/ 1456341 h 1705557"/>
              <a:gd name="connsiteX236" fmla="*/ 9702271 w 10232859"/>
              <a:gd name="connsiteY236" fmla="*/ 1495067 h 1705557"/>
              <a:gd name="connsiteX237" fmla="*/ 9744273 w 10232859"/>
              <a:gd name="connsiteY237" fmla="*/ 1530026 h 1705557"/>
              <a:gd name="connsiteX238" fmla="*/ 9771903 w 10232859"/>
              <a:gd name="connsiteY238" fmla="*/ 1536548 h 1705557"/>
              <a:gd name="connsiteX239" fmla="*/ 9818565 w 10232859"/>
              <a:gd name="connsiteY239" fmla="*/ 1545059 h 1705557"/>
              <a:gd name="connsiteX240" fmla="*/ 9882202 w 10232859"/>
              <a:gd name="connsiteY240" fmla="*/ 1572402 h 1705557"/>
              <a:gd name="connsiteX241" fmla="*/ 10022025 w 10232859"/>
              <a:gd name="connsiteY241" fmla="*/ 1606210 h 1705557"/>
              <a:gd name="connsiteX242" fmla="*/ 10220406 w 10232859"/>
              <a:gd name="connsiteY242" fmla="*/ 1683519 h 1705557"/>
              <a:gd name="connsiteX243" fmla="*/ 10232859 w 10232859"/>
              <a:gd name="connsiteY243" fmla="*/ 1705557 h 1705557"/>
              <a:gd name="connsiteX244" fmla="*/ 0 w 10232859"/>
              <a:gd name="connsiteY244" fmla="*/ 1705557 h 1705557"/>
              <a:gd name="connsiteX245" fmla="*/ 0 w 10232859"/>
              <a:gd name="connsiteY245" fmla="*/ 28342 h 1705557"/>
              <a:gd name="connsiteX246" fmla="*/ 8097 w 10232859"/>
              <a:gd name="connsiteY246" fmla="*/ 30869 h 1705557"/>
              <a:gd name="connsiteX247" fmla="*/ 77128 w 10232859"/>
              <a:gd name="connsiteY247" fmla="*/ 13381 h 1705557"/>
              <a:gd name="connsiteX248" fmla="*/ 188338 w 10232859"/>
              <a:gd name="connsiteY248" fmla="*/ 11593 h 1705557"/>
              <a:gd name="connsiteX249" fmla="*/ 298809 w 10232859"/>
              <a:gd name="connsiteY249" fmla="*/ 12712 h 1705557"/>
              <a:gd name="connsiteX250" fmla="*/ 338985 w 10232859"/>
              <a:gd name="connsiteY250" fmla="*/ 14520 h 1705557"/>
              <a:gd name="connsiteX251" fmla="*/ 409815 w 10232859"/>
              <a:gd name="connsiteY251" fmla="*/ 11559 h 1705557"/>
              <a:gd name="connsiteX252" fmla="*/ 424169 w 10232859"/>
              <a:gd name="connsiteY252" fmla="*/ 880 h 1705557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11246 w 10232859"/>
              <a:gd name="connsiteY41" fmla="*/ 233408 h 1699043"/>
              <a:gd name="connsiteX42" fmla="*/ 2364066 w 10232859"/>
              <a:gd name="connsiteY42" fmla="*/ 218237 h 1699043"/>
              <a:gd name="connsiteX43" fmla="*/ 2400814 w 10232859"/>
              <a:gd name="connsiteY43" fmla="*/ 227165 h 1699043"/>
              <a:gd name="connsiteX44" fmla="*/ 2408414 w 10232859"/>
              <a:gd name="connsiteY44" fmla="*/ 228429 h 1699043"/>
              <a:gd name="connsiteX45" fmla="*/ 2408650 w 10232859"/>
              <a:gd name="connsiteY45" fmla="*/ 228234 h 1699043"/>
              <a:gd name="connsiteX46" fmla="*/ 2416835 w 10232859"/>
              <a:gd name="connsiteY46" fmla="*/ 229128 h 1699043"/>
              <a:gd name="connsiteX47" fmla="*/ 2422271 w 10232859"/>
              <a:gd name="connsiteY47" fmla="*/ 230733 h 1699043"/>
              <a:gd name="connsiteX48" fmla="*/ 2490341 w 10232859"/>
              <a:gd name="connsiteY48" fmla="*/ 211074 h 1699043"/>
              <a:gd name="connsiteX49" fmla="*/ 2588929 w 10232859"/>
              <a:gd name="connsiteY49" fmla="*/ 200980 h 1699043"/>
              <a:gd name="connsiteX50" fmla="*/ 2687426 w 10232859"/>
              <a:gd name="connsiteY50" fmla="*/ 193848 h 1699043"/>
              <a:gd name="connsiteX51" fmla="*/ 2723517 w 10232859"/>
              <a:gd name="connsiteY51" fmla="*/ 192652 h 1699043"/>
              <a:gd name="connsiteX52" fmla="*/ 2785956 w 10232859"/>
              <a:gd name="connsiteY52" fmla="*/ 184404 h 1699043"/>
              <a:gd name="connsiteX53" fmla="*/ 2813378 w 10232859"/>
              <a:gd name="connsiteY53" fmla="*/ 176833 h 1699043"/>
              <a:gd name="connsiteX54" fmla="*/ 2814782 w 10232859"/>
              <a:gd name="connsiteY54" fmla="*/ 177153 h 1699043"/>
              <a:gd name="connsiteX55" fmla="*/ 2816580 w 10232859"/>
              <a:gd name="connsiteY55" fmla="*/ 174366 h 1699043"/>
              <a:gd name="connsiteX56" fmla="*/ 2821623 w 10232859"/>
              <a:gd name="connsiteY56" fmla="*/ 172875 h 1699043"/>
              <a:gd name="connsiteX57" fmla="*/ 2836688 w 10232859"/>
              <a:gd name="connsiteY57" fmla="*/ 172971 h 1699043"/>
              <a:gd name="connsiteX58" fmla="*/ 2842564 w 10232859"/>
              <a:gd name="connsiteY58" fmla="*/ 173695 h 1699043"/>
              <a:gd name="connsiteX59" fmla="*/ 2850712 w 10232859"/>
              <a:gd name="connsiteY59" fmla="*/ 173290 h 1699043"/>
              <a:gd name="connsiteX60" fmla="*/ 2850846 w 10232859"/>
              <a:gd name="connsiteY60" fmla="*/ 173062 h 1699043"/>
              <a:gd name="connsiteX61" fmla="*/ 2858611 w 10232859"/>
              <a:gd name="connsiteY61" fmla="*/ 173112 h 1699043"/>
              <a:gd name="connsiteX62" fmla="*/ 2897454 w 10232859"/>
              <a:gd name="connsiteY62" fmla="*/ 176114 h 1699043"/>
              <a:gd name="connsiteX63" fmla="*/ 2940369 w 10232859"/>
              <a:gd name="connsiteY63" fmla="*/ 152944 h 1699043"/>
              <a:gd name="connsiteX64" fmla="*/ 2959670 w 10232859"/>
              <a:gd name="connsiteY64" fmla="*/ 148367 h 1699043"/>
              <a:gd name="connsiteX65" fmla="*/ 2969615 w 10232859"/>
              <a:gd name="connsiteY65" fmla="*/ 144755 h 1699043"/>
              <a:gd name="connsiteX66" fmla="*/ 2970000 w 10232859"/>
              <a:gd name="connsiteY66" fmla="*/ 143776 h 1699043"/>
              <a:gd name="connsiteX67" fmla="*/ 3007272 w 10232859"/>
              <a:gd name="connsiteY67" fmla="*/ 146766 h 1699043"/>
              <a:gd name="connsiteX68" fmla="*/ 3011677 w 10232859"/>
              <a:gd name="connsiteY68" fmla="*/ 145404 h 1699043"/>
              <a:gd name="connsiteX69" fmla="*/ 3036668 w 10232859"/>
              <a:gd name="connsiteY69" fmla="*/ 149604 h 1699043"/>
              <a:gd name="connsiteX70" fmla="*/ 3049208 w 10232859"/>
              <a:gd name="connsiteY70" fmla="*/ 150573 h 1699043"/>
              <a:gd name="connsiteX71" fmla="*/ 3053517 w 10232859"/>
              <a:gd name="connsiteY71" fmla="*/ 153322 h 1699043"/>
              <a:gd name="connsiteX72" fmla="*/ 3071637 w 10232859"/>
              <a:gd name="connsiteY72" fmla="*/ 153496 h 1699043"/>
              <a:gd name="connsiteX73" fmla="*/ 3110077 w 10232859"/>
              <a:gd name="connsiteY73" fmla="*/ 149202 h 1699043"/>
              <a:gd name="connsiteX74" fmla="*/ 3173743 w 10232859"/>
              <a:gd name="connsiteY74" fmla="*/ 159581 h 1699043"/>
              <a:gd name="connsiteX75" fmla="*/ 3254203 w 10232859"/>
              <a:gd name="connsiteY75" fmla="*/ 151756 h 1699043"/>
              <a:gd name="connsiteX76" fmla="*/ 3380350 w 10232859"/>
              <a:gd name="connsiteY76" fmla="*/ 151151 h 1699043"/>
              <a:gd name="connsiteX77" fmla="*/ 3476147 w 10232859"/>
              <a:gd name="connsiteY77" fmla="*/ 170925 h 1699043"/>
              <a:gd name="connsiteX78" fmla="*/ 3581876 w 10232859"/>
              <a:gd name="connsiteY78" fmla="*/ 150448 h 1699043"/>
              <a:gd name="connsiteX79" fmla="*/ 3704761 w 10232859"/>
              <a:gd name="connsiteY79" fmla="*/ 150492 h 1699043"/>
              <a:gd name="connsiteX80" fmla="*/ 3755040 w 10232859"/>
              <a:gd name="connsiteY80" fmla="*/ 141978 h 1699043"/>
              <a:gd name="connsiteX81" fmla="*/ 3804689 w 10232859"/>
              <a:gd name="connsiteY81" fmla="*/ 151893 h 1699043"/>
              <a:gd name="connsiteX82" fmla="*/ 3821793 w 10232859"/>
              <a:gd name="connsiteY82" fmla="*/ 144743 h 1699043"/>
              <a:gd name="connsiteX83" fmla="*/ 3824682 w 10232859"/>
              <a:gd name="connsiteY83" fmla="*/ 143319 h 1699043"/>
              <a:gd name="connsiteX84" fmla="*/ 3837536 w 10232859"/>
              <a:gd name="connsiteY84" fmla="*/ 141778 h 1699043"/>
              <a:gd name="connsiteX85" fmla="*/ 3839550 w 10232859"/>
              <a:gd name="connsiteY85" fmla="*/ 136147 h 1699043"/>
              <a:gd name="connsiteX86" fmla="*/ 3857743 w 10232859"/>
              <a:gd name="connsiteY86" fmla="*/ 130104 h 1699043"/>
              <a:gd name="connsiteX87" fmla="*/ 3881852 w 10232859"/>
              <a:gd name="connsiteY87" fmla="*/ 128717 h 1699043"/>
              <a:gd name="connsiteX88" fmla="*/ 3998088 w 10232859"/>
              <a:gd name="connsiteY88" fmla="*/ 127932 h 1699043"/>
              <a:gd name="connsiteX89" fmla="*/ 4066682 w 10232859"/>
              <a:gd name="connsiteY89" fmla="*/ 124147 h 1699043"/>
              <a:gd name="connsiteX90" fmla="*/ 4091246 w 10232859"/>
              <a:gd name="connsiteY90" fmla="*/ 117503 h 1699043"/>
              <a:gd name="connsiteX91" fmla="*/ 4126556 w 10232859"/>
              <a:gd name="connsiteY91" fmla="*/ 111725 h 1699043"/>
              <a:gd name="connsiteX92" fmla="*/ 4187717 w 10232859"/>
              <a:gd name="connsiteY92" fmla="*/ 97496 h 1699043"/>
              <a:gd name="connsiteX93" fmla="*/ 4220826 w 10232859"/>
              <a:gd name="connsiteY93" fmla="*/ 95991 h 1699043"/>
              <a:gd name="connsiteX94" fmla="*/ 4239014 w 10232859"/>
              <a:gd name="connsiteY94" fmla="*/ 90840 h 1699043"/>
              <a:gd name="connsiteX95" fmla="*/ 4246653 w 10232859"/>
              <a:gd name="connsiteY95" fmla="*/ 91360 h 1699043"/>
              <a:gd name="connsiteX96" fmla="*/ 4271841 w 10232859"/>
              <a:gd name="connsiteY96" fmla="*/ 90188 h 1699043"/>
              <a:gd name="connsiteX97" fmla="*/ 4286277 w 10232859"/>
              <a:gd name="connsiteY97" fmla="*/ 90173 h 1699043"/>
              <a:gd name="connsiteX98" fmla="*/ 4292025 w 10232859"/>
              <a:gd name="connsiteY98" fmla="*/ 90407 h 1699043"/>
              <a:gd name="connsiteX99" fmla="*/ 4304713 w 10232859"/>
              <a:gd name="connsiteY99" fmla="*/ 95673 h 1699043"/>
              <a:gd name="connsiteX100" fmla="*/ 4321285 w 10232859"/>
              <a:gd name="connsiteY100" fmla="*/ 93560 h 1699043"/>
              <a:gd name="connsiteX101" fmla="*/ 4339561 w 10232859"/>
              <a:gd name="connsiteY101" fmla="*/ 98806 h 1699043"/>
              <a:gd name="connsiteX102" fmla="*/ 4343990 w 10232859"/>
              <a:gd name="connsiteY102" fmla="*/ 94576 h 1699043"/>
              <a:gd name="connsiteX103" fmla="*/ 4358885 w 10232859"/>
              <a:gd name="connsiteY103" fmla="*/ 90264 h 1699043"/>
              <a:gd name="connsiteX104" fmla="*/ 4371648 w 10232859"/>
              <a:gd name="connsiteY104" fmla="*/ 95312 h 1699043"/>
              <a:gd name="connsiteX105" fmla="*/ 4398380 w 10232859"/>
              <a:gd name="connsiteY105" fmla="*/ 98447 h 1699043"/>
              <a:gd name="connsiteX106" fmla="*/ 4405729 w 10232859"/>
              <a:gd name="connsiteY106" fmla="*/ 97677 h 1699043"/>
              <a:gd name="connsiteX107" fmla="*/ 4431408 w 10232859"/>
              <a:gd name="connsiteY107" fmla="*/ 104311 h 1699043"/>
              <a:gd name="connsiteX108" fmla="*/ 4472183 w 10232859"/>
              <a:gd name="connsiteY108" fmla="*/ 109916 h 1699043"/>
              <a:gd name="connsiteX109" fmla="*/ 4518828 w 10232859"/>
              <a:gd name="connsiteY109" fmla="*/ 112600 h 1699043"/>
              <a:gd name="connsiteX110" fmla="*/ 4532040 w 10232859"/>
              <a:gd name="connsiteY110" fmla="*/ 117793 h 1699043"/>
              <a:gd name="connsiteX111" fmla="*/ 4617778 w 10232859"/>
              <a:gd name="connsiteY111" fmla="*/ 130479 h 1699043"/>
              <a:gd name="connsiteX112" fmla="*/ 4641872 w 10232859"/>
              <a:gd name="connsiteY112" fmla="*/ 134207 h 1699043"/>
              <a:gd name="connsiteX113" fmla="*/ 4662766 w 10232859"/>
              <a:gd name="connsiteY113" fmla="*/ 132438 h 1699043"/>
              <a:gd name="connsiteX114" fmla="*/ 4667770 w 10232859"/>
              <a:gd name="connsiteY114" fmla="*/ 127694 h 1699043"/>
              <a:gd name="connsiteX115" fmla="*/ 4681052 w 10232859"/>
              <a:gd name="connsiteY115" fmla="*/ 128947 h 1699043"/>
              <a:gd name="connsiteX116" fmla="*/ 4684624 w 10232859"/>
              <a:gd name="connsiteY116" fmla="*/ 128241 h 1699043"/>
              <a:gd name="connsiteX117" fmla="*/ 4705061 w 10232859"/>
              <a:gd name="connsiteY117" fmla="*/ 125234 h 1699043"/>
              <a:gd name="connsiteX118" fmla="*/ 4747746 w 10232859"/>
              <a:gd name="connsiteY118" fmla="*/ 144617 h 1699043"/>
              <a:gd name="connsiteX119" fmla="*/ 4801045 w 10232859"/>
              <a:gd name="connsiteY119" fmla="*/ 147239 h 1699043"/>
              <a:gd name="connsiteX120" fmla="*/ 5001600 w 10232859"/>
              <a:gd name="connsiteY120" fmla="*/ 190239 h 1699043"/>
              <a:gd name="connsiteX121" fmla="*/ 5033465 w 10232859"/>
              <a:gd name="connsiteY121" fmla="*/ 175915 h 1699043"/>
              <a:gd name="connsiteX122" fmla="*/ 5115965 w 10232859"/>
              <a:gd name="connsiteY122" fmla="*/ 186069 h 1699043"/>
              <a:gd name="connsiteX123" fmla="*/ 5237936 w 10232859"/>
              <a:gd name="connsiteY123" fmla="*/ 239508 h 1699043"/>
              <a:gd name="connsiteX124" fmla="*/ 5290566 w 10232859"/>
              <a:gd name="connsiteY124" fmla="*/ 263295 h 1699043"/>
              <a:gd name="connsiteX125" fmla="*/ 5344878 w 10232859"/>
              <a:gd name="connsiteY125" fmla="*/ 276360 h 1699043"/>
              <a:gd name="connsiteX126" fmla="*/ 5413398 w 10232859"/>
              <a:gd name="connsiteY126" fmla="*/ 276235 h 1699043"/>
              <a:gd name="connsiteX127" fmla="*/ 5415629 w 10232859"/>
              <a:gd name="connsiteY127" fmla="*/ 275768 h 1699043"/>
              <a:gd name="connsiteX128" fmla="*/ 5433078 w 10232859"/>
              <a:gd name="connsiteY128" fmla="*/ 279684 h 1699043"/>
              <a:gd name="connsiteX129" fmla="*/ 5435759 w 10232859"/>
              <a:gd name="connsiteY129" fmla="*/ 283100 h 1699043"/>
              <a:gd name="connsiteX130" fmla="*/ 5447372 w 10232859"/>
              <a:gd name="connsiteY130" fmla="*/ 286587 h 1699043"/>
              <a:gd name="connsiteX131" fmla="*/ 5469289 w 10232859"/>
              <a:gd name="connsiteY131" fmla="*/ 295620 h 1699043"/>
              <a:gd name="connsiteX132" fmla="*/ 5508752 w 10232859"/>
              <a:gd name="connsiteY132" fmla="*/ 305753 h 1699043"/>
              <a:gd name="connsiteX133" fmla="*/ 5509657 w 10232859"/>
              <a:gd name="connsiteY133" fmla="*/ 304936 h 1699043"/>
              <a:gd name="connsiteX134" fmla="*/ 5521245 w 10232859"/>
              <a:gd name="connsiteY134" fmla="*/ 303688 h 1699043"/>
              <a:gd name="connsiteX135" fmla="*/ 5542415 w 10232859"/>
              <a:gd name="connsiteY135" fmla="*/ 303495 h 1699043"/>
              <a:gd name="connsiteX136" fmla="*/ 5596538 w 10232859"/>
              <a:gd name="connsiteY136" fmla="*/ 291153 h 1699043"/>
              <a:gd name="connsiteX137" fmla="*/ 5632514 w 10232859"/>
              <a:gd name="connsiteY137" fmla="*/ 301962 h 1699043"/>
              <a:gd name="connsiteX138" fmla="*/ 5640005 w 10232859"/>
              <a:gd name="connsiteY138" fmla="*/ 303617 h 1699043"/>
              <a:gd name="connsiteX139" fmla="*/ 5640259 w 10232859"/>
              <a:gd name="connsiteY139" fmla="*/ 303435 h 1699043"/>
              <a:gd name="connsiteX140" fmla="*/ 5648365 w 10232859"/>
              <a:gd name="connsiteY140" fmla="*/ 304754 h 1699043"/>
              <a:gd name="connsiteX141" fmla="*/ 5653662 w 10232859"/>
              <a:gd name="connsiteY141" fmla="*/ 306635 h 1699043"/>
              <a:gd name="connsiteX142" fmla="*/ 5668196 w 10232859"/>
              <a:gd name="connsiteY142" fmla="*/ 309846 h 1699043"/>
              <a:gd name="connsiteX143" fmla="*/ 5673886 w 10232859"/>
              <a:gd name="connsiteY143" fmla="*/ 309526 h 1699043"/>
              <a:gd name="connsiteX144" fmla="*/ 5677139 w 10232859"/>
              <a:gd name="connsiteY144" fmla="*/ 307345 h 1699043"/>
              <a:gd name="connsiteX145" fmla="*/ 5708983 w 10232859"/>
              <a:gd name="connsiteY145" fmla="*/ 306674 h 1699043"/>
              <a:gd name="connsiteX146" fmla="*/ 5773909 w 10232859"/>
              <a:gd name="connsiteY146" fmla="*/ 312061 h 1699043"/>
              <a:gd name="connsiteX147" fmla="*/ 5809500 w 10232859"/>
              <a:gd name="connsiteY147" fmla="*/ 318450 h 1699043"/>
              <a:gd name="connsiteX148" fmla="*/ 5908729 w 10232859"/>
              <a:gd name="connsiteY148" fmla="*/ 332335 h 1699043"/>
              <a:gd name="connsiteX149" fmla="*/ 6009654 w 10232859"/>
              <a:gd name="connsiteY149" fmla="*/ 343526 h 1699043"/>
              <a:gd name="connsiteX150" fmla="*/ 6067487 w 10232859"/>
              <a:gd name="connsiteY150" fmla="*/ 333712 h 1699043"/>
              <a:gd name="connsiteX151" fmla="*/ 6073281 w 10232859"/>
              <a:gd name="connsiteY151" fmla="*/ 334316 h 1699043"/>
              <a:gd name="connsiteX152" fmla="*/ 6086225 w 10232859"/>
              <a:gd name="connsiteY152" fmla="*/ 339621 h 1699043"/>
              <a:gd name="connsiteX153" fmla="*/ 6105063 w 10232859"/>
              <a:gd name="connsiteY153" fmla="*/ 347340 h 1699043"/>
              <a:gd name="connsiteX154" fmla="*/ 6135796 w 10232859"/>
              <a:gd name="connsiteY154" fmla="*/ 363143 h 1699043"/>
              <a:gd name="connsiteX155" fmla="*/ 6195166 w 10232859"/>
              <a:gd name="connsiteY155" fmla="*/ 360190 h 1699043"/>
              <a:gd name="connsiteX156" fmla="*/ 6216259 w 10232859"/>
              <a:gd name="connsiteY156" fmla="*/ 363365 h 1699043"/>
              <a:gd name="connsiteX157" fmla="*/ 6228331 w 10232859"/>
              <a:gd name="connsiteY157" fmla="*/ 364034 h 1699043"/>
              <a:gd name="connsiteX158" fmla="*/ 6229602 w 10232859"/>
              <a:gd name="connsiteY158" fmla="*/ 363414 h 1699043"/>
              <a:gd name="connsiteX159" fmla="*/ 6258988 w 10232859"/>
              <a:gd name="connsiteY159" fmla="*/ 378660 h 1699043"/>
              <a:gd name="connsiteX160" fmla="*/ 6264106 w 10232859"/>
              <a:gd name="connsiteY160" fmla="*/ 379141 h 1699043"/>
              <a:gd name="connsiteX161" fmla="*/ 6281703 w 10232859"/>
              <a:gd name="connsiteY161" fmla="*/ 391054 h 1699043"/>
              <a:gd name="connsiteX162" fmla="*/ 6291622 w 10232859"/>
              <a:gd name="connsiteY162" fmla="*/ 396155 h 1699043"/>
              <a:gd name="connsiteX163" fmla="*/ 6292712 w 10232859"/>
              <a:gd name="connsiteY163" fmla="*/ 399771 h 1699043"/>
              <a:gd name="connsiteX164" fmla="*/ 6308227 w 10232859"/>
              <a:gd name="connsiteY164" fmla="*/ 406196 h 1699043"/>
              <a:gd name="connsiteX165" fmla="*/ 6328981 w 10232859"/>
              <a:gd name="connsiteY165" fmla="*/ 409495 h 1699043"/>
              <a:gd name="connsiteX166" fmla="*/ 6368693 w 10232859"/>
              <a:gd name="connsiteY166" fmla="*/ 417845 h 1699043"/>
              <a:gd name="connsiteX167" fmla="*/ 6414811 w 10232859"/>
              <a:gd name="connsiteY167" fmla="*/ 452200 h 1699043"/>
              <a:gd name="connsiteX168" fmla="*/ 6467879 w 10232859"/>
              <a:gd name="connsiteY168" fmla="*/ 468248 h 1699043"/>
              <a:gd name="connsiteX169" fmla="*/ 6564351 w 10232859"/>
              <a:gd name="connsiteY169" fmla="*/ 537518 h 1699043"/>
              <a:gd name="connsiteX170" fmla="*/ 6711178 w 10232859"/>
              <a:gd name="connsiteY170" fmla="*/ 573610 h 1699043"/>
              <a:gd name="connsiteX171" fmla="*/ 6764036 w 10232859"/>
              <a:gd name="connsiteY171" fmla="*/ 588943 h 1699043"/>
              <a:gd name="connsiteX172" fmla="*/ 6858983 w 10232859"/>
              <a:gd name="connsiteY172" fmla="*/ 623723 h 1699043"/>
              <a:gd name="connsiteX173" fmla="*/ 6910661 w 10232859"/>
              <a:gd name="connsiteY173" fmla="*/ 634620 h 1699043"/>
              <a:gd name="connsiteX174" fmla="*/ 6944111 w 10232859"/>
              <a:gd name="connsiteY174" fmla="*/ 659502 h 1699043"/>
              <a:gd name="connsiteX175" fmla="*/ 6965771 w 10232859"/>
              <a:gd name="connsiteY175" fmla="*/ 659931 h 1699043"/>
              <a:gd name="connsiteX176" fmla="*/ 6969639 w 10232859"/>
              <a:gd name="connsiteY176" fmla="*/ 659837 h 1699043"/>
              <a:gd name="connsiteX177" fmla="*/ 6982242 w 10232859"/>
              <a:gd name="connsiteY177" fmla="*/ 663112 h 1699043"/>
              <a:gd name="connsiteX178" fmla="*/ 6989387 w 10232859"/>
              <a:gd name="connsiteY178" fmla="*/ 659474 h 1699043"/>
              <a:gd name="connsiteX179" fmla="*/ 7010930 w 10232859"/>
              <a:gd name="connsiteY179" fmla="*/ 661134 h 1699043"/>
              <a:gd name="connsiteX180" fmla="*/ 7033125 w 10232859"/>
              <a:gd name="connsiteY180" fmla="*/ 668436 h 1699043"/>
              <a:gd name="connsiteX181" fmla="*/ 7134461 w 10232859"/>
              <a:gd name="connsiteY181" fmla="*/ 708192 h 1699043"/>
              <a:gd name="connsiteX182" fmla="*/ 7197450 w 10232859"/>
              <a:gd name="connsiteY182" fmla="*/ 729094 h 1699043"/>
              <a:gd name="connsiteX183" fmla="*/ 7225084 w 10232859"/>
              <a:gd name="connsiteY183" fmla="*/ 732505 h 1699043"/>
              <a:gd name="connsiteX184" fmla="*/ 7261183 w 10232859"/>
              <a:gd name="connsiteY184" fmla="*/ 740313 h 1699043"/>
              <a:gd name="connsiteX185" fmla="*/ 7327760 w 10232859"/>
              <a:gd name="connsiteY185" fmla="*/ 750586 h 1699043"/>
              <a:gd name="connsiteX186" fmla="*/ 7412222 w 10232859"/>
              <a:gd name="connsiteY186" fmla="*/ 770487 h 1699043"/>
              <a:gd name="connsiteX187" fmla="*/ 7457904 w 10232859"/>
              <a:gd name="connsiteY187" fmla="*/ 804321 h 1699043"/>
              <a:gd name="connsiteX188" fmla="*/ 7465795 w 10232859"/>
              <a:gd name="connsiteY188" fmla="*/ 802598 h 1699043"/>
              <a:gd name="connsiteX189" fmla="*/ 7505046 w 10232859"/>
              <a:gd name="connsiteY189" fmla="*/ 816517 h 1699043"/>
              <a:gd name="connsiteX190" fmla="*/ 7623220 w 10232859"/>
              <a:gd name="connsiteY190" fmla="*/ 888520 h 1699043"/>
              <a:gd name="connsiteX191" fmla="*/ 7700458 w 10232859"/>
              <a:gd name="connsiteY191" fmla="*/ 915079 h 1699043"/>
              <a:gd name="connsiteX192" fmla="*/ 7730988 w 10232859"/>
              <a:gd name="connsiteY192" fmla="*/ 920756 h 1699043"/>
              <a:gd name="connsiteX193" fmla="*/ 7781942 w 10232859"/>
              <a:gd name="connsiteY193" fmla="*/ 930503 h 1699043"/>
              <a:gd name="connsiteX194" fmla="*/ 7827704 w 10232859"/>
              <a:gd name="connsiteY194" fmla="*/ 928558 h 1699043"/>
              <a:gd name="connsiteX195" fmla="*/ 7867270 w 10232859"/>
              <a:gd name="connsiteY195" fmla="*/ 940366 h 1699043"/>
              <a:gd name="connsiteX196" fmla="*/ 7866538 w 10232859"/>
              <a:gd name="connsiteY196" fmla="*/ 955045 h 1699043"/>
              <a:gd name="connsiteX197" fmla="*/ 7912084 w 10232859"/>
              <a:gd name="connsiteY197" fmla="*/ 963800 h 1699043"/>
              <a:gd name="connsiteX198" fmla="*/ 7982264 w 10232859"/>
              <a:gd name="connsiteY198" fmla="*/ 975773 h 1699043"/>
              <a:gd name="connsiteX199" fmla="*/ 7991272 w 10232859"/>
              <a:gd name="connsiteY199" fmla="*/ 981104 h 1699043"/>
              <a:gd name="connsiteX200" fmla="*/ 8006496 w 10232859"/>
              <a:gd name="connsiteY200" fmla="*/ 972839 h 1699043"/>
              <a:gd name="connsiteX201" fmla="*/ 8034497 w 10232859"/>
              <a:gd name="connsiteY201" fmla="*/ 972054 h 1699043"/>
              <a:gd name="connsiteX202" fmla="*/ 8150881 w 10232859"/>
              <a:gd name="connsiteY202" fmla="*/ 990411 h 1699043"/>
              <a:gd name="connsiteX203" fmla="*/ 8172106 w 10232859"/>
              <a:gd name="connsiteY203" fmla="*/ 990512 h 1699043"/>
              <a:gd name="connsiteX204" fmla="*/ 8196076 w 10232859"/>
              <a:gd name="connsiteY204" fmla="*/ 1000078 h 1699043"/>
              <a:gd name="connsiteX205" fmla="*/ 8247463 w 10232859"/>
              <a:gd name="connsiteY205" fmla="*/ 1016332 h 1699043"/>
              <a:gd name="connsiteX206" fmla="*/ 8279272 w 10232859"/>
              <a:gd name="connsiteY206" fmla="*/ 1032921 h 1699043"/>
              <a:gd name="connsiteX207" fmla="*/ 8289611 w 10232859"/>
              <a:gd name="connsiteY207" fmla="*/ 1028630 h 1699043"/>
              <a:gd name="connsiteX208" fmla="*/ 8311483 w 10232859"/>
              <a:gd name="connsiteY208" fmla="*/ 1029399 h 1699043"/>
              <a:gd name="connsiteX209" fmla="*/ 8399489 w 10232859"/>
              <a:gd name="connsiteY209" fmla="*/ 1048562 h 1699043"/>
              <a:gd name="connsiteX210" fmla="*/ 8415973 w 10232859"/>
              <a:gd name="connsiteY210" fmla="*/ 1049660 h 1699043"/>
              <a:gd name="connsiteX211" fmla="*/ 8433326 w 10232859"/>
              <a:gd name="connsiteY211" fmla="*/ 1057881 h 1699043"/>
              <a:gd name="connsiteX212" fmla="*/ 8502328 w 10232859"/>
              <a:gd name="connsiteY212" fmla="*/ 1091498 h 1699043"/>
              <a:gd name="connsiteX213" fmla="*/ 8534346 w 10232859"/>
              <a:gd name="connsiteY213" fmla="*/ 1106980 h 1699043"/>
              <a:gd name="connsiteX214" fmla="*/ 8534980 w 10232859"/>
              <a:gd name="connsiteY214" fmla="*/ 1110861 h 1699043"/>
              <a:gd name="connsiteX215" fmla="*/ 8544104 w 10232859"/>
              <a:gd name="connsiteY215" fmla="*/ 1108406 h 1699043"/>
              <a:gd name="connsiteX216" fmla="*/ 8567742 w 10232859"/>
              <a:gd name="connsiteY216" fmla="*/ 1117590 h 1699043"/>
              <a:gd name="connsiteX217" fmla="*/ 8633779 w 10232859"/>
              <a:gd name="connsiteY217" fmla="*/ 1139226 h 1699043"/>
              <a:gd name="connsiteX218" fmla="*/ 8676965 w 10232859"/>
              <a:gd name="connsiteY218" fmla="*/ 1156949 h 1699043"/>
              <a:gd name="connsiteX219" fmla="*/ 8698944 w 10232859"/>
              <a:gd name="connsiteY219" fmla="*/ 1156939 h 1699043"/>
              <a:gd name="connsiteX220" fmla="*/ 8711456 w 10232859"/>
              <a:gd name="connsiteY220" fmla="*/ 1169217 h 1699043"/>
              <a:gd name="connsiteX221" fmla="*/ 8732793 w 10232859"/>
              <a:gd name="connsiteY221" fmla="*/ 1172972 h 1699043"/>
              <a:gd name="connsiteX222" fmla="*/ 8751897 w 10232859"/>
              <a:gd name="connsiteY222" fmla="*/ 1190886 h 1699043"/>
              <a:gd name="connsiteX223" fmla="*/ 8793564 w 10232859"/>
              <a:gd name="connsiteY223" fmla="*/ 1172572 h 1699043"/>
              <a:gd name="connsiteX224" fmla="*/ 8834270 w 10232859"/>
              <a:gd name="connsiteY224" fmla="*/ 1206624 h 1699043"/>
              <a:gd name="connsiteX225" fmla="*/ 8853872 w 10232859"/>
              <a:gd name="connsiteY225" fmla="*/ 1214714 h 1699043"/>
              <a:gd name="connsiteX226" fmla="*/ 8861901 w 10232859"/>
              <a:gd name="connsiteY226" fmla="*/ 1211375 h 1699043"/>
              <a:gd name="connsiteX227" fmla="*/ 8874168 w 10232859"/>
              <a:gd name="connsiteY227" fmla="*/ 1213967 h 1699043"/>
              <a:gd name="connsiteX228" fmla="*/ 8871123 w 10232859"/>
              <a:gd name="connsiteY228" fmla="*/ 1221160 h 1699043"/>
              <a:gd name="connsiteX229" fmla="*/ 8903537 w 10232859"/>
              <a:gd name="connsiteY229" fmla="*/ 1230588 h 1699043"/>
              <a:gd name="connsiteX230" fmla="*/ 8933767 w 10232859"/>
              <a:gd name="connsiteY230" fmla="*/ 1263368 h 1699043"/>
              <a:gd name="connsiteX231" fmla="*/ 8985765 w 10232859"/>
              <a:gd name="connsiteY231" fmla="*/ 1287664 h 1699043"/>
              <a:gd name="connsiteX232" fmla="*/ 9071444 w 10232859"/>
              <a:gd name="connsiteY232" fmla="*/ 1317305 h 1699043"/>
              <a:gd name="connsiteX233" fmla="*/ 9096711 w 10232859"/>
              <a:gd name="connsiteY233" fmla="*/ 1327777 h 1699043"/>
              <a:gd name="connsiteX234" fmla="*/ 9338853 w 10232859"/>
              <a:gd name="connsiteY234" fmla="*/ 1448046 h 1699043"/>
              <a:gd name="connsiteX235" fmla="*/ 9520814 w 10232859"/>
              <a:gd name="connsiteY235" fmla="*/ 1449827 h 1699043"/>
              <a:gd name="connsiteX236" fmla="*/ 9702271 w 10232859"/>
              <a:gd name="connsiteY236" fmla="*/ 1488553 h 1699043"/>
              <a:gd name="connsiteX237" fmla="*/ 9744273 w 10232859"/>
              <a:gd name="connsiteY237" fmla="*/ 1523512 h 1699043"/>
              <a:gd name="connsiteX238" fmla="*/ 9771903 w 10232859"/>
              <a:gd name="connsiteY238" fmla="*/ 1530034 h 1699043"/>
              <a:gd name="connsiteX239" fmla="*/ 9818565 w 10232859"/>
              <a:gd name="connsiteY239" fmla="*/ 1538545 h 1699043"/>
              <a:gd name="connsiteX240" fmla="*/ 9882202 w 10232859"/>
              <a:gd name="connsiteY240" fmla="*/ 1565888 h 1699043"/>
              <a:gd name="connsiteX241" fmla="*/ 10022025 w 10232859"/>
              <a:gd name="connsiteY241" fmla="*/ 1599696 h 1699043"/>
              <a:gd name="connsiteX242" fmla="*/ 10220406 w 10232859"/>
              <a:gd name="connsiteY242" fmla="*/ 1677005 h 1699043"/>
              <a:gd name="connsiteX243" fmla="*/ 10232859 w 10232859"/>
              <a:gd name="connsiteY243" fmla="*/ 1699043 h 1699043"/>
              <a:gd name="connsiteX244" fmla="*/ 0 w 10232859"/>
              <a:gd name="connsiteY244" fmla="*/ 1699043 h 1699043"/>
              <a:gd name="connsiteX245" fmla="*/ 0 w 10232859"/>
              <a:gd name="connsiteY245" fmla="*/ 21828 h 1699043"/>
              <a:gd name="connsiteX246" fmla="*/ 8097 w 10232859"/>
              <a:gd name="connsiteY246" fmla="*/ 24355 h 1699043"/>
              <a:gd name="connsiteX247" fmla="*/ 77128 w 10232859"/>
              <a:gd name="connsiteY247" fmla="*/ 6867 h 1699043"/>
              <a:gd name="connsiteX248" fmla="*/ 188338 w 10232859"/>
              <a:gd name="connsiteY248" fmla="*/ 5079 h 1699043"/>
              <a:gd name="connsiteX249" fmla="*/ 298809 w 10232859"/>
              <a:gd name="connsiteY249" fmla="*/ 6198 h 1699043"/>
              <a:gd name="connsiteX250" fmla="*/ 338985 w 10232859"/>
              <a:gd name="connsiteY250" fmla="*/ 8006 h 1699043"/>
              <a:gd name="connsiteX251" fmla="*/ 409815 w 10232859"/>
              <a:gd name="connsiteY251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11246 w 10232859"/>
              <a:gd name="connsiteY41" fmla="*/ 233408 h 1699043"/>
              <a:gd name="connsiteX42" fmla="*/ 2364066 w 10232859"/>
              <a:gd name="connsiteY42" fmla="*/ 218237 h 1699043"/>
              <a:gd name="connsiteX43" fmla="*/ 2400814 w 10232859"/>
              <a:gd name="connsiteY43" fmla="*/ 227165 h 1699043"/>
              <a:gd name="connsiteX44" fmla="*/ 2408414 w 10232859"/>
              <a:gd name="connsiteY44" fmla="*/ 228429 h 1699043"/>
              <a:gd name="connsiteX45" fmla="*/ 2408650 w 10232859"/>
              <a:gd name="connsiteY45" fmla="*/ 228234 h 1699043"/>
              <a:gd name="connsiteX46" fmla="*/ 2416835 w 10232859"/>
              <a:gd name="connsiteY46" fmla="*/ 229128 h 1699043"/>
              <a:gd name="connsiteX47" fmla="*/ 2422271 w 10232859"/>
              <a:gd name="connsiteY47" fmla="*/ 230733 h 1699043"/>
              <a:gd name="connsiteX48" fmla="*/ 2490341 w 10232859"/>
              <a:gd name="connsiteY48" fmla="*/ 211074 h 1699043"/>
              <a:gd name="connsiteX49" fmla="*/ 2588929 w 10232859"/>
              <a:gd name="connsiteY49" fmla="*/ 200980 h 1699043"/>
              <a:gd name="connsiteX50" fmla="*/ 2687426 w 10232859"/>
              <a:gd name="connsiteY50" fmla="*/ 193848 h 1699043"/>
              <a:gd name="connsiteX51" fmla="*/ 2723517 w 10232859"/>
              <a:gd name="connsiteY51" fmla="*/ 192652 h 1699043"/>
              <a:gd name="connsiteX52" fmla="*/ 2785956 w 10232859"/>
              <a:gd name="connsiteY52" fmla="*/ 184404 h 1699043"/>
              <a:gd name="connsiteX53" fmla="*/ 2813378 w 10232859"/>
              <a:gd name="connsiteY53" fmla="*/ 176833 h 1699043"/>
              <a:gd name="connsiteX54" fmla="*/ 2814782 w 10232859"/>
              <a:gd name="connsiteY54" fmla="*/ 177153 h 1699043"/>
              <a:gd name="connsiteX55" fmla="*/ 2816580 w 10232859"/>
              <a:gd name="connsiteY55" fmla="*/ 174366 h 1699043"/>
              <a:gd name="connsiteX56" fmla="*/ 2821623 w 10232859"/>
              <a:gd name="connsiteY56" fmla="*/ 172875 h 1699043"/>
              <a:gd name="connsiteX57" fmla="*/ 2836688 w 10232859"/>
              <a:gd name="connsiteY57" fmla="*/ 172971 h 1699043"/>
              <a:gd name="connsiteX58" fmla="*/ 2842564 w 10232859"/>
              <a:gd name="connsiteY58" fmla="*/ 173695 h 1699043"/>
              <a:gd name="connsiteX59" fmla="*/ 2850712 w 10232859"/>
              <a:gd name="connsiteY59" fmla="*/ 173290 h 1699043"/>
              <a:gd name="connsiteX60" fmla="*/ 2850846 w 10232859"/>
              <a:gd name="connsiteY60" fmla="*/ 173062 h 1699043"/>
              <a:gd name="connsiteX61" fmla="*/ 2858611 w 10232859"/>
              <a:gd name="connsiteY61" fmla="*/ 173112 h 1699043"/>
              <a:gd name="connsiteX62" fmla="*/ 2897454 w 10232859"/>
              <a:gd name="connsiteY62" fmla="*/ 176114 h 1699043"/>
              <a:gd name="connsiteX63" fmla="*/ 2940369 w 10232859"/>
              <a:gd name="connsiteY63" fmla="*/ 152944 h 1699043"/>
              <a:gd name="connsiteX64" fmla="*/ 2959670 w 10232859"/>
              <a:gd name="connsiteY64" fmla="*/ 148367 h 1699043"/>
              <a:gd name="connsiteX65" fmla="*/ 2969615 w 10232859"/>
              <a:gd name="connsiteY65" fmla="*/ 144755 h 1699043"/>
              <a:gd name="connsiteX66" fmla="*/ 2970000 w 10232859"/>
              <a:gd name="connsiteY66" fmla="*/ 143776 h 1699043"/>
              <a:gd name="connsiteX67" fmla="*/ 3007272 w 10232859"/>
              <a:gd name="connsiteY67" fmla="*/ 146766 h 1699043"/>
              <a:gd name="connsiteX68" fmla="*/ 3011677 w 10232859"/>
              <a:gd name="connsiteY68" fmla="*/ 145404 h 1699043"/>
              <a:gd name="connsiteX69" fmla="*/ 3036668 w 10232859"/>
              <a:gd name="connsiteY69" fmla="*/ 149604 h 1699043"/>
              <a:gd name="connsiteX70" fmla="*/ 3049208 w 10232859"/>
              <a:gd name="connsiteY70" fmla="*/ 150573 h 1699043"/>
              <a:gd name="connsiteX71" fmla="*/ 3053517 w 10232859"/>
              <a:gd name="connsiteY71" fmla="*/ 153322 h 1699043"/>
              <a:gd name="connsiteX72" fmla="*/ 3071637 w 10232859"/>
              <a:gd name="connsiteY72" fmla="*/ 153496 h 1699043"/>
              <a:gd name="connsiteX73" fmla="*/ 3110077 w 10232859"/>
              <a:gd name="connsiteY73" fmla="*/ 149202 h 1699043"/>
              <a:gd name="connsiteX74" fmla="*/ 3173743 w 10232859"/>
              <a:gd name="connsiteY74" fmla="*/ 159581 h 1699043"/>
              <a:gd name="connsiteX75" fmla="*/ 3254203 w 10232859"/>
              <a:gd name="connsiteY75" fmla="*/ 151756 h 1699043"/>
              <a:gd name="connsiteX76" fmla="*/ 3380350 w 10232859"/>
              <a:gd name="connsiteY76" fmla="*/ 151151 h 1699043"/>
              <a:gd name="connsiteX77" fmla="*/ 3476147 w 10232859"/>
              <a:gd name="connsiteY77" fmla="*/ 170925 h 1699043"/>
              <a:gd name="connsiteX78" fmla="*/ 3581876 w 10232859"/>
              <a:gd name="connsiteY78" fmla="*/ 150448 h 1699043"/>
              <a:gd name="connsiteX79" fmla="*/ 3704761 w 10232859"/>
              <a:gd name="connsiteY79" fmla="*/ 150492 h 1699043"/>
              <a:gd name="connsiteX80" fmla="*/ 3755040 w 10232859"/>
              <a:gd name="connsiteY80" fmla="*/ 141978 h 1699043"/>
              <a:gd name="connsiteX81" fmla="*/ 3804689 w 10232859"/>
              <a:gd name="connsiteY81" fmla="*/ 151893 h 1699043"/>
              <a:gd name="connsiteX82" fmla="*/ 3821793 w 10232859"/>
              <a:gd name="connsiteY82" fmla="*/ 144743 h 1699043"/>
              <a:gd name="connsiteX83" fmla="*/ 3824682 w 10232859"/>
              <a:gd name="connsiteY83" fmla="*/ 143319 h 1699043"/>
              <a:gd name="connsiteX84" fmla="*/ 3837536 w 10232859"/>
              <a:gd name="connsiteY84" fmla="*/ 141778 h 1699043"/>
              <a:gd name="connsiteX85" fmla="*/ 3839550 w 10232859"/>
              <a:gd name="connsiteY85" fmla="*/ 136147 h 1699043"/>
              <a:gd name="connsiteX86" fmla="*/ 3857743 w 10232859"/>
              <a:gd name="connsiteY86" fmla="*/ 130104 h 1699043"/>
              <a:gd name="connsiteX87" fmla="*/ 3881852 w 10232859"/>
              <a:gd name="connsiteY87" fmla="*/ 128717 h 1699043"/>
              <a:gd name="connsiteX88" fmla="*/ 3998088 w 10232859"/>
              <a:gd name="connsiteY88" fmla="*/ 127932 h 1699043"/>
              <a:gd name="connsiteX89" fmla="*/ 4066682 w 10232859"/>
              <a:gd name="connsiteY89" fmla="*/ 124147 h 1699043"/>
              <a:gd name="connsiteX90" fmla="*/ 4091246 w 10232859"/>
              <a:gd name="connsiteY90" fmla="*/ 117503 h 1699043"/>
              <a:gd name="connsiteX91" fmla="*/ 4126556 w 10232859"/>
              <a:gd name="connsiteY91" fmla="*/ 111725 h 1699043"/>
              <a:gd name="connsiteX92" fmla="*/ 4187717 w 10232859"/>
              <a:gd name="connsiteY92" fmla="*/ 97496 h 1699043"/>
              <a:gd name="connsiteX93" fmla="*/ 4220826 w 10232859"/>
              <a:gd name="connsiteY93" fmla="*/ 95991 h 1699043"/>
              <a:gd name="connsiteX94" fmla="*/ 4239014 w 10232859"/>
              <a:gd name="connsiteY94" fmla="*/ 90840 h 1699043"/>
              <a:gd name="connsiteX95" fmla="*/ 4246653 w 10232859"/>
              <a:gd name="connsiteY95" fmla="*/ 91360 h 1699043"/>
              <a:gd name="connsiteX96" fmla="*/ 4271841 w 10232859"/>
              <a:gd name="connsiteY96" fmla="*/ 90188 h 1699043"/>
              <a:gd name="connsiteX97" fmla="*/ 4286277 w 10232859"/>
              <a:gd name="connsiteY97" fmla="*/ 90173 h 1699043"/>
              <a:gd name="connsiteX98" fmla="*/ 4292025 w 10232859"/>
              <a:gd name="connsiteY98" fmla="*/ 90407 h 1699043"/>
              <a:gd name="connsiteX99" fmla="*/ 4304713 w 10232859"/>
              <a:gd name="connsiteY99" fmla="*/ 95673 h 1699043"/>
              <a:gd name="connsiteX100" fmla="*/ 4321285 w 10232859"/>
              <a:gd name="connsiteY100" fmla="*/ 93560 h 1699043"/>
              <a:gd name="connsiteX101" fmla="*/ 4339561 w 10232859"/>
              <a:gd name="connsiteY101" fmla="*/ 98806 h 1699043"/>
              <a:gd name="connsiteX102" fmla="*/ 4343990 w 10232859"/>
              <a:gd name="connsiteY102" fmla="*/ 94576 h 1699043"/>
              <a:gd name="connsiteX103" fmla="*/ 4358885 w 10232859"/>
              <a:gd name="connsiteY103" fmla="*/ 90264 h 1699043"/>
              <a:gd name="connsiteX104" fmla="*/ 4371648 w 10232859"/>
              <a:gd name="connsiteY104" fmla="*/ 95312 h 1699043"/>
              <a:gd name="connsiteX105" fmla="*/ 4398380 w 10232859"/>
              <a:gd name="connsiteY105" fmla="*/ 98447 h 1699043"/>
              <a:gd name="connsiteX106" fmla="*/ 4405729 w 10232859"/>
              <a:gd name="connsiteY106" fmla="*/ 97677 h 1699043"/>
              <a:gd name="connsiteX107" fmla="*/ 4431408 w 10232859"/>
              <a:gd name="connsiteY107" fmla="*/ 104311 h 1699043"/>
              <a:gd name="connsiteX108" fmla="*/ 4472183 w 10232859"/>
              <a:gd name="connsiteY108" fmla="*/ 109916 h 1699043"/>
              <a:gd name="connsiteX109" fmla="*/ 4518828 w 10232859"/>
              <a:gd name="connsiteY109" fmla="*/ 112600 h 1699043"/>
              <a:gd name="connsiteX110" fmla="*/ 4532040 w 10232859"/>
              <a:gd name="connsiteY110" fmla="*/ 117793 h 1699043"/>
              <a:gd name="connsiteX111" fmla="*/ 4617778 w 10232859"/>
              <a:gd name="connsiteY111" fmla="*/ 130479 h 1699043"/>
              <a:gd name="connsiteX112" fmla="*/ 4641872 w 10232859"/>
              <a:gd name="connsiteY112" fmla="*/ 134207 h 1699043"/>
              <a:gd name="connsiteX113" fmla="*/ 4662766 w 10232859"/>
              <a:gd name="connsiteY113" fmla="*/ 132438 h 1699043"/>
              <a:gd name="connsiteX114" fmla="*/ 4667770 w 10232859"/>
              <a:gd name="connsiteY114" fmla="*/ 127694 h 1699043"/>
              <a:gd name="connsiteX115" fmla="*/ 4681052 w 10232859"/>
              <a:gd name="connsiteY115" fmla="*/ 128947 h 1699043"/>
              <a:gd name="connsiteX116" fmla="*/ 4684624 w 10232859"/>
              <a:gd name="connsiteY116" fmla="*/ 128241 h 1699043"/>
              <a:gd name="connsiteX117" fmla="*/ 4705061 w 10232859"/>
              <a:gd name="connsiteY117" fmla="*/ 125234 h 1699043"/>
              <a:gd name="connsiteX118" fmla="*/ 4747746 w 10232859"/>
              <a:gd name="connsiteY118" fmla="*/ 144617 h 1699043"/>
              <a:gd name="connsiteX119" fmla="*/ 4801045 w 10232859"/>
              <a:gd name="connsiteY119" fmla="*/ 147239 h 1699043"/>
              <a:gd name="connsiteX120" fmla="*/ 5001600 w 10232859"/>
              <a:gd name="connsiteY120" fmla="*/ 190239 h 1699043"/>
              <a:gd name="connsiteX121" fmla="*/ 5033465 w 10232859"/>
              <a:gd name="connsiteY121" fmla="*/ 175915 h 1699043"/>
              <a:gd name="connsiteX122" fmla="*/ 5115965 w 10232859"/>
              <a:gd name="connsiteY122" fmla="*/ 186069 h 1699043"/>
              <a:gd name="connsiteX123" fmla="*/ 5237936 w 10232859"/>
              <a:gd name="connsiteY123" fmla="*/ 239508 h 1699043"/>
              <a:gd name="connsiteX124" fmla="*/ 5290566 w 10232859"/>
              <a:gd name="connsiteY124" fmla="*/ 263295 h 1699043"/>
              <a:gd name="connsiteX125" fmla="*/ 5344878 w 10232859"/>
              <a:gd name="connsiteY125" fmla="*/ 276360 h 1699043"/>
              <a:gd name="connsiteX126" fmla="*/ 5413398 w 10232859"/>
              <a:gd name="connsiteY126" fmla="*/ 276235 h 1699043"/>
              <a:gd name="connsiteX127" fmla="*/ 5415629 w 10232859"/>
              <a:gd name="connsiteY127" fmla="*/ 275768 h 1699043"/>
              <a:gd name="connsiteX128" fmla="*/ 5433078 w 10232859"/>
              <a:gd name="connsiteY128" fmla="*/ 279684 h 1699043"/>
              <a:gd name="connsiteX129" fmla="*/ 5435759 w 10232859"/>
              <a:gd name="connsiteY129" fmla="*/ 283100 h 1699043"/>
              <a:gd name="connsiteX130" fmla="*/ 5447372 w 10232859"/>
              <a:gd name="connsiteY130" fmla="*/ 286587 h 1699043"/>
              <a:gd name="connsiteX131" fmla="*/ 5469289 w 10232859"/>
              <a:gd name="connsiteY131" fmla="*/ 295620 h 1699043"/>
              <a:gd name="connsiteX132" fmla="*/ 5508752 w 10232859"/>
              <a:gd name="connsiteY132" fmla="*/ 305753 h 1699043"/>
              <a:gd name="connsiteX133" fmla="*/ 5509657 w 10232859"/>
              <a:gd name="connsiteY133" fmla="*/ 304936 h 1699043"/>
              <a:gd name="connsiteX134" fmla="*/ 5521245 w 10232859"/>
              <a:gd name="connsiteY134" fmla="*/ 303688 h 1699043"/>
              <a:gd name="connsiteX135" fmla="*/ 5542415 w 10232859"/>
              <a:gd name="connsiteY135" fmla="*/ 303495 h 1699043"/>
              <a:gd name="connsiteX136" fmla="*/ 5596538 w 10232859"/>
              <a:gd name="connsiteY136" fmla="*/ 291153 h 1699043"/>
              <a:gd name="connsiteX137" fmla="*/ 5632514 w 10232859"/>
              <a:gd name="connsiteY137" fmla="*/ 301962 h 1699043"/>
              <a:gd name="connsiteX138" fmla="*/ 5640005 w 10232859"/>
              <a:gd name="connsiteY138" fmla="*/ 303617 h 1699043"/>
              <a:gd name="connsiteX139" fmla="*/ 5640259 w 10232859"/>
              <a:gd name="connsiteY139" fmla="*/ 303435 h 1699043"/>
              <a:gd name="connsiteX140" fmla="*/ 5648365 w 10232859"/>
              <a:gd name="connsiteY140" fmla="*/ 304754 h 1699043"/>
              <a:gd name="connsiteX141" fmla="*/ 5653662 w 10232859"/>
              <a:gd name="connsiteY141" fmla="*/ 306635 h 1699043"/>
              <a:gd name="connsiteX142" fmla="*/ 5668196 w 10232859"/>
              <a:gd name="connsiteY142" fmla="*/ 309846 h 1699043"/>
              <a:gd name="connsiteX143" fmla="*/ 5673886 w 10232859"/>
              <a:gd name="connsiteY143" fmla="*/ 309526 h 1699043"/>
              <a:gd name="connsiteX144" fmla="*/ 5677139 w 10232859"/>
              <a:gd name="connsiteY144" fmla="*/ 307345 h 1699043"/>
              <a:gd name="connsiteX145" fmla="*/ 5708983 w 10232859"/>
              <a:gd name="connsiteY145" fmla="*/ 306674 h 1699043"/>
              <a:gd name="connsiteX146" fmla="*/ 5773909 w 10232859"/>
              <a:gd name="connsiteY146" fmla="*/ 312061 h 1699043"/>
              <a:gd name="connsiteX147" fmla="*/ 5809500 w 10232859"/>
              <a:gd name="connsiteY147" fmla="*/ 318450 h 1699043"/>
              <a:gd name="connsiteX148" fmla="*/ 5908729 w 10232859"/>
              <a:gd name="connsiteY148" fmla="*/ 332335 h 1699043"/>
              <a:gd name="connsiteX149" fmla="*/ 6009654 w 10232859"/>
              <a:gd name="connsiteY149" fmla="*/ 343526 h 1699043"/>
              <a:gd name="connsiteX150" fmla="*/ 6067487 w 10232859"/>
              <a:gd name="connsiteY150" fmla="*/ 333712 h 1699043"/>
              <a:gd name="connsiteX151" fmla="*/ 6073281 w 10232859"/>
              <a:gd name="connsiteY151" fmla="*/ 334316 h 1699043"/>
              <a:gd name="connsiteX152" fmla="*/ 6086225 w 10232859"/>
              <a:gd name="connsiteY152" fmla="*/ 339621 h 1699043"/>
              <a:gd name="connsiteX153" fmla="*/ 6105063 w 10232859"/>
              <a:gd name="connsiteY153" fmla="*/ 347340 h 1699043"/>
              <a:gd name="connsiteX154" fmla="*/ 6135796 w 10232859"/>
              <a:gd name="connsiteY154" fmla="*/ 363143 h 1699043"/>
              <a:gd name="connsiteX155" fmla="*/ 6195166 w 10232859"/>
              <a:gd name="connsiteY155" fmla="*/ 360190 h 1699043"/>
              <a:gd name="connsiteX156" fmla="*/ 6216259 w 10232859"/>
              <a:gd name="connsiteY156" fmla="*/ 363365 h 1699043"/>
              <a:gd name="connsiteX157" fmla="*/ 6228331 w 10232859"/>
              <a:gd name="connsiteY157" fmla="*/ 364034 h 1699043"/>
              <a:gd name="connsiteX158" fmla="*/ 6229602 w 10232859"/>
              <a:gd name="connsiteY158" fmla="*/ 363414 h 1699043"/>
              <a:gd name="connsiteX159" fmla="*/ 6258988 w 10232859"/>
              <a:gd name="connsiteY159" fmla="*/ 378660 h 1699043"/>
              <a:gd name="connsiteX160" fmla="*/ 6264106 w 10232859"/>
              <a:gd name="connsiteY160" fmla="*/ 379141 h 1699043"/>
              <a:gd name="connsiteX161" fmla="*/ 6281703 w 10232859"/>
              <a:gd name="connsiteY161" fmla="*/ 391054 h 1699043"/>
              <a:gd name="connsiteX162" fmla="*/ 6291622 w 10232859"/>
              <a:gd name="connsiteY162" fmla="*/ 396155 h 1699043"/>
              <a:gd name="connsiteX163" fmla="*/ 6292712 w 10232859"/>
              <a:gd name="connsiteY163" fmla="*/ 399771 h 1699043"/>
              <a:gd name="connsiteX164" fmla="*/ 6308227 w 10232859"/>
              <a:gd name="connsiteY164" fmla="*/ 406196 h 1699043"/>
              <a:gd name="connsiteX165" fmla="*/ 6328981 w 10232859"/>
              <a:gd name="connsiteY165" fmla="*/ 409495 h 1699043"/>
              <a:gd name="connsiteX166" fmla="*/ 6368693 w 10232859"/>
              <a:gd name="connsiteY166" fmla="*/ 417845 h 1699043"/>
              <a:gd name="connsiteX167" fmla="*/ 6414811 w 10232859"/>
              <a:gd name="connsiteY167" fmla="*/ 452200 h 1699043"/>
              <a:gd name="connsiteX168" fmla="*/ 6467879 w 10232859"/>
              <a:gd name="connsiteY168" fmla="*/ 468248 h 1699043"/>
              <a:gd name="connsiteX169" fmla="*/ 6564351 w 10232859"/>
              <a:gd name="connsiteY169" fmla="*/ 537518 h 1699043"/>
              <a:gd name="connsiteX170" fmla="*/ 6711178 w 10232859"/>
              <a:gd name="connsiteY170" fmla="*/ 573610 h 1699043"/>
              <a:gd name="connsiteX171" fmla="*/ 6764036 w 10232859"/>
              <a:gd name="connsiteY171" fmla="*/ 588943 h 1699043"/>
              <a:gd name="connsiteX172" fmla="*/ 6858983 w 10232859"/>
              <a:gd name="connsiteY172" fmla="*/ 623723 h 1699043"/>
              <a:gd name="connsiteX173" fmla="*/ 6910661 w 10232859"/>
              <a:gd name="connsiteY173" fmla="*/ 634620 h 1699043"/>
              <a:gd name="connsiteX174" fmla="*/ 6944111 w 10232859"/>
              <a:gd name="connsiteY174" fmla="*/ 659502 h 1699043"/>
              <a:gd name="connsiteX175" fmla="*/ 6965771 w 10232859"/>
              <a:gd name="connsiteY175" fmla="*/ 659931 h 1699043"/>
              <a:gd name="connsiteX176" fmla="*/ 6969639 w 10232859"/>
              <a:gd name="connsiteY176" fmla="*/ 659837 h 1699043"/>
              <a:gd name="connsiteX177" fmla="*/ 6982242 w 10232859"/>
              <a:gd name="connsiteY177" fmla="*/ 663112 h 1699043"/>
              <a:gd name="connsiteX178" fmla="*/ 6989387 w 10232859"/>
              <a:gd name="connsiteY178" fmla="*/ 659474 h 1699043"/>
              <a:gd name="connsiteX179" fmla="*/ 7010930 w 10232859"/>
              <a:gd name="connsiteY179" fmla="*/ 661134 h 1699043"/>
              <a:gd name="connsiteX180" fmla="*/ 7033125 w 10232859"/>
              <a:gd name="connsiteY180" fmla="*/ 668436 h 1699043"/>
              <a:gd name="connsiteX181" fmla="*/ 7134461 w 10232859"/>
              <a:gd name="connsiteY181" fmla="*/ 708192 h 1699043"/>
              <a:gd name="connsiteX182" fmla="*/ 7197450 w 10232859"/>
              <a:gd name="connsiteY182" fmla="*/ 729094 h 1699043"/>
              <a:gd name="connsiteX183" fmla="*/ 7225084 w 10232859"/>
              <a:gd name="connsiteY183" fmla="*/ 732505 h 1699043"/>
              <a:gd name="connsiteX184" fmla="*/ 7261183 w 10232859"/>
              <a:gd name="connsiteY184" fmla="*/ 740313 h 1699043"/>
              <a:gd name="connsiteX185" fmla="*/ 7327760 w 10232859"/>
              <a:gd name="connsiteY185" fmla="*/ 750586 h 1699043"/>
              <a:gd name="connsiteX186" fmla="*/ 7412222 w 10232859"/>
              <a:gd name="connsiteY186" fmla="*/ 770487 h 1699043"/>
              <a:gd name="connsiteX187" fmla="*/ 7457904 w 10232859"/>
              <a:gd name="connsiteY187" fmla="*/ 804321 h 1699043"/>
              <a:gd name="connsiteX188" fmla="*/ 7465795 w 10232859"/>
              <a:gd name="connsiteY188" fmla="*/ 802598 h 1699043"/>
              <a:gd name="connsiteX189" fmla="*/ 7505046 w 10232859"/>
              <a:gd name="connsiteY189" fmla="*/ 816517 h 1699043"/>
              <a:gd name="connsiteX190" fmla="*/ 7623220 w 10232859"/>
              <a:gd name="connsiteY190" fmla="*/ 888520 h 1699043"/>
              <a:gd name="connsiteX191" fmla="*/ 7700458 w 10232859"/>
              <a:gd name="connsiteY191" fmla="*/ 915079 h 1699043"/>
              <a:gd name="connsiteX192" fmla="*/ 7730988 w 10232859"/>
              <a:gd name="connsiteY192" fmla="*/ 920756 h 1699043"/>
              <a:gd name="connsiteX193" fmla="*/ 7781942 w 10232859"/>
              <a:gd name="connsiteY193" fmla="*/ 930503 h 1699043"/>
              <a:gd name="connsiteX194" fmla="*/ 7827704 w 10232859"/>
              <a:gd name="connsiteY194" fmla="*/ 928558 h 1699043"/>
              <a:gd name="connsiteX195" fmla="*/ 7867270 w 10232859"/>
              <a:gd name="connsiteY195" fmla="*/ 940366 h 1699043"/>
              <a:gd name="connsiteX196" fmla="*/ 7866538 w 10232859"/>
              <a:gd name="connsiteY196" fmla="*/ 955045 h 1699043"/>
              <a:gd name="connsiteX197" fmla="*/ 7912084 w 10232859"/>
              <a:gd name="connsiteY197" fmla="*/ 963800 h 1699043"/>
              <a:gd name="connsiteX198" fmla="*/ 7982264 w 10232859"/>
              <a:gd name="connsiteY198" fmla="*/ 975773 h 1699043"/>
              <a:gd name="connsiteX199" fmla="*/ 7991272 w 10232859"/>
              <a:gd name="connsiteY199" fmla="*/ 981104 h 1699043"/>
              <a:gd name="connsiteX200" fmla="*/ 8006496 w 10232859"/>
              <a:gd name="connsiteY200" fmla="*/ 972839 h 1699043"/>
              <a:gd name="connsiteX201" fmla="*/ 8034497 w 10232859"/>
              <a:gd name="connsiteY201" fmla="*/ 972054 h 1699043"/>
              <a:gd name="connsiteX202" fmla="*/ 8150881 w 10232859"/>
              <a:gd name="connsiteY202" fmla="*/ 990411 h 1699043"/>
              <a:gd name="connsiteX203" fmla="*/ 8172106 w 10232859"/>
              <a:gd name="connsiteY203" fmla="*/ 990512 h 1699043"/>
              <a:gd name="connsiteX204" fmla="*/ 8196076 w 10232859"/>
              <a:gd name="connsiteY204" fmla="*/ 1000078 h 1699043"/>
              <a:gd name="connsiteX205" fmla="*/ 8247463 w 10232859"/>
              <a:gd name="connsiteY205" fmla="*/ 1016332 h 1699043"/>
              <a:gd name="connsiteX206" fmla="*/ 8279272 w 10232859"/>
              <a:gd name="connsiteY206" fmla="*/ 1032921 h 1699043"/>
              <a:gd name="connsiteX207" fmla="*/ 8289611 w 10232859"/>
              <a:gd name="connsiteY207" fmla="*/ 1028630 h 1699043"/>
              <a:gd name="connsiteX208" fmla="*/ 8311483 w 10232859"/>
              <a:gd name="connsiteY208" fmla="*/ 1029399 h 1699043"/>
              <a:gd name="connsiteX209" fmla="*/ 8399489 w 10232859"/>
              <a:gd name="connsiteY209" fmla="*/ 1048562 h 1699043"/>
              <a:gd name="connsiteX210" fmla="*/ 8415973 w 10232859"/>
              <a:gd name="connsiteY210" fmla="*/ 1049660 h 1699043"/>
              <a:gd name="connsiteX211" fmla="*/ 8433326 w 10232859"/>
              <a:gd name="connsiteY211" fmla="*/ 1057881 h 1699043"/>
              <a:gd name="connsiteX212" fmla="*/ 8502328 w 10232859"/>
              <a:gd name="connsiteY212" fmla="*/ 1091498 h 1699043"/>
              <a:gd name="connsiteX213" fmla="*/ 8534346 w 10232859"/>
              <a:gd name="connsiteY213" fmla="*/ 1106980 h 1699043"/>
              <a:gd name="connsiteX214" fmla="*/ 8534980 w 10232859"/>
              <a:gd name="connsiteY214" fmla="*/ 1110861 h 1699043"/>
              <a:gd name="connsiteX215" fmla="*/ 8544104 w 10232859"/>
              <a:gd name="connsiteY215" fmla="*/ 1108406 h 1699043"/>
              <a:gd name="connsiteX216" fmla="*/ 8567742 w 10232859"/>
              <a:gd name="connsiteY216" fmla="*/ 1117590 h 1699043"/>
              <a:gd name="connsiteX217" fmla="*/ 8633779 w 10232859"/>
              <a:gd name="connsiteY217" fmla="*/ 1139226 h 1699043"/>
              <a:gd name="connsiteX218" fmla="*/ 8676965 w 10232859"/>
              <a:gd name="connsiteY218" fmla="*/ 1156949 h 1699043"/>
              <a:gd name="connsiteX219" fmla="*/ 8698944 w 10232859"/>
              <a:gd name="connsiteY219" fmla="*/ 1156939 h 1699043"/>
              <a:gd name="connsiteX220" fmla="*/ 8711456 w 10232859"/>
              <a:gd name="connsiteY220" fmla="*/ 1169217 h 1699043"/>
              <a:gd name="connsiteX221" fmla="*/ 8732793 w 10232859"/>
              <a:gd name="connsiteY221" fmla="*/ 1172972 h 1699043"/>
              <a:gd name="connsiteX222" fmla="*/ 8751897 w 10232859"/>
              <a:gd name="connsiteY222" fmla="*/ 1190886 h 1699043"/>
              <a:gd name="connsiteX223" fmla="*/ 8793564 w 10232859"/>
              <a:gd name="connsiteY223" fmla="*/ 1172572 h 1699043"/>
              <a:gd name="connsiteX224" fmla="*/ 8834270 w 10232859"/>
              <a:gd name="connsiteY224" fmla="*/ 1206624 h 1699043"/>
              <a:gd name="connsiteX225" fmla="*/ 8853872 w 10232859"/>
              <a:gd name="connsiteY225" fmla="*/ 1214714 h 1699043"/>
              <a:gd name="connsiteX226" fmla="*/ 8861901 w 10232859"/>
              <a:gd name="connsiteY226" fmla="*/ 1211375 h 1699043"/>
              <a:gd name="connsiteX227" fmla="*/ 8874168 w 10232859"/>
              <a:gd name="connsiteY227" fmla="*/ 1213967 h 1699043"/>
              <a:gd name="connsiteX228" fmla="*/ 8871123 w 10232859"/>
              <a:gd name="connsiteY228" fmla="*/ 1221160 h 1699043"/>
              <a:gd name="connsiteX229" fmla="*/ 8903537 w 10232859"/>
              <a:gd name="connsiteY229" fmla="*/ 1230588 h 1699043"/>
              <a:gd name="connsiteX230" fmla="*/ 8933767 w 10232859"/>
              <a:gd name="connsiteY230" fmla="*/ 1263368 h 1699043"/>
              <a:gd name="connsiteX231" fmla="*/ 8985765 w 10232859"/>
              <a:gd name="connsiteY231" fmla="*/ 1287664 h 1699043"/>
              <a:gd name="connsiteX232" fmla="*/ 9071444 w 10232859"/>
              <a:gd name="connsiteY232" fmla="*/ 1317305 h 1699043"/>
              <a:gd name="connsiteX233" fmla="*/ 9096711 w 10232859"/>
              <a:gd name="connsiteY233" fmla="*/ 1327777 h 1699043"/>
              <a:gd name="connsiteX234" fmla="*/ 9338853 w 10232859"/>
              <a:gd name="connsiteY234" fmla="*/ 1448046 h 1699043"/>
              <a:gd name="connsiteX235" fmla="*/ 9520814 w 10232859"/>
              <a:gd name="connsiteY235" fmla="*/ 1449827 h 1699043"/>
              <a:gd name="connsiteX236" fmla="*/ 9702271 w 10232859"/>
              <a:gd name="connsiteY236" fmla="*/ 1488553 h 1699043"/>
              <a:gd name="connsiteX237" fmla="*/ 9744273 w 10232859"/>
              <a:gd name="connsiteY237" fmla="*/ 1523512 h 1699043"/>
              <a:gd name="connsiteX238" fmla="*/ 9771903 w 10232859"/>
              <a:gd name="connsiteY238" fmla="*/ 1530034 h 1699043"/>
              <a:gd name="connsiteX239" fmla="*/ 9818565 w 10232859"/>
              <a:gd name="connsiteY239" fmla="*/ 1538545 h 1699043"/>
              <a:gd name="connsiteX240" fmla="*/ 9882202 w 10232859"/>
              <a:gd name="connsiteY240" fmla="*/ 1565888 h 1699043"/>
              <a:gd name="connsiteX241" fmla="*/ 10022025 w 10232859"/>
              <a:gd name="connsiteY241" fmla="*/ 1599696 h 1699043"/>
              <a:gd name="connsiteX242" fmla="*/ 10220406 w 10232859"/>
              <a:gd name="connsiteY242" fmla="*/ 1677005 h 1699043"/>
              <a:gd name="connsiteX243" fmla="*/ 10232859 w 10232859"/>
              <a:gd name="connsiteY243" fmla="*/ 1699043 h 1699043"/>
              <a:gd name="connsiteX244" fmla="*/ 0 w 10232859"/>
              <a:gd name="connsiteY244" fmla="*/ 1699043 h 1699043"/>
              <a:gd name="connsiteX245" fmla="*/ 0 w 10232859"/>
              <a:gd name="connsiteY245" fmla="*/ 21828 h 1699043"/>
              <a:gd name="connsiteX246" fmla="*/ 8097 w 10232859"/>
              <a:gd name="connsiteY246" fmla="*/ 24355 h 1699043"/>
              <a:gd name="connsiteX247" fmla="*/ 77128 w 10232859"/>
              <a:gd name="connsiteY247" fmla="*/ 6867 h 1699043"/>
              <a:gd name="connsiteX248" fmla="*/ 188338 w 10232859"/>
              <a:gd name="connsiteY248" fmla="*/ 5079 h 1699043"/>
              <a:gd name="connsiteX249" fmla="*/ 298809 w 10232859"/>
              <a:gd name="connsiteY249" fmla="*/ 6198 h 1699043"/>
              <a:gd name="connsiteX250" fmla="*/ 338985 w 10232859"/>
              <a:gd name="connsiteY250" fmla="*/ 8006 h 1699043"/>
              <a:gd name="connsiteX251" fmla="*/ 409815 w 10232859"/>
              <a:gd name="connsiteY251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01045 w 10232859"/>
              <a:gd name="connsiteY118" fmla="*/ 147239 h 1699043"/>
              <a:gd name="connsiteX119" fmla="*/ 5001600 w 10232859"/>
              <a:gd name="connsiteY119" fmla="*/ 190239 h 1699043"/>
              <a:gd name="connsiteX120" fmla="*/ 5033465 w 10232859"/>
              <a:gd name="connsiteY120" fmla="*/ 175915 h 1699043"/>
              <a:gd name="connsiteX121" fmla="*/ 5115965 w 10232859"/>
              <a:gd name="connsiteY121" fmla="*/ 186069 h 1699043"/>
              <a:gd name="connsiteX122" fmla="*/ 5237936 w 10232859"/>
              <a:gd name="connsiteY122" fmla="*/ 239508 h 1699043"/>
              <a:gd name="connsiteX123" fmla="*/ 5290566 w 10232859"/>
              <a:gd name="connsiteY123" fmla="*/ 263295 h 1699043"/>
              <a:gd name="connsiteX124" fmla="*/ 5344878 w 10232859"/>
              <a:gd name="connsiteY124" fmla="*/ 276360 h 1699043"/>
              <a:gd name="connsiteX125" fmla="*/ 5413398 w 10232859"/>
              <a:gd name="connsiteY125" fmla="*/ 276235 h 1699043"/>
              <a:gd name="connsiteX126" fmla="*/ 5415629 w 10232859"/>
              <a:gd name="connsiteY126" fmla="*/ 275768 h 1699043"/>
              <a:gd name="connsiteX127" fmla="*/ 5433078 w 10232859"/>
              <a:gd name="connsiteY127" fmla="*/ 279684 h 1699043"/>
              <a:gd name="connsiteX128" fmla="*/ 5435759 w 10232859"/>
              <a:gd name="connsiteY128" fmla="*/ 283100 h 1699043"/>
              <a:gd name="connsiteX129" fmla="*/ 5447372 w 10232859"/>
              <a:gd name="connsiteY129" fmla="*/ 286587 h 1699043"/>
              <a:gd name="connsiteX130" fmla="*/ 5469289 w 10232859"/>
              <a:gd name="connsiteY130" fmla="*/ 295620 h 1699043"/>
              <a:gd name="connsiteX131" fmla="*/ 5508752 w 10232859"/>
              <a:gd name="connsiteY131" fmla="*/ 305753 h 1699043"/>
              <a:gd name="connsiteX132" fmla="*/ 5509657 w 10232859"/>
              <a:gd name="connsiteY132" fmla="*/ 304936 h 1699043"/>
              <a:gd name="connsiteX133" fmla="*/ 5521245 w 10232859"/>
              <a:gd name="connsiteY133" fmla="*/ 303688 h 1699043"/>
              <a:gd name="connsiteX134" fmla="*/ 5542415 w 10232859"/>
              <a:gd name="connsiteY134" fmla="*/ 303495 h 1699043"/>
              <a:gd name="connsiteX135" fmla="*/ 5596538 w 10232859"/>
              <a:gd name="connsiteY135" fmla="*/ 291153 h 1699043"/>
              <a:gd name="connsiteX136" fmla="*/ 5632514 w 10232859"/>
              <a:gd name="connsiteY136" fmla="*/ 301962 h 1699043"/>
              <a:gd name="connsiteX137" fmla="*/ 5640005 w 10232859"/>
              <a:gd name="connsiteY137" fmla="*/ 303617 h 1699043"/>
              <a:gd name="connsiteX138" fmla="*/ 5640259 w 10232859"/>
              <a:gd name="connsiteY138" fmla="*/ 303435 h 1699043"/>
              <a:gd name="connsiteX139" fmla="*/ 5648365 w 10232859"/>
              <a:gd name="connsiteY139" fmla="*/ 304754 h 1699043"/>
              <a:gd name="connsiteX140" fmla="*/ 5653662 w 10232859"/>
              <a:gd name="connsiteY140" fmla="*/ 306635 h 1699043"/>
              <a:gd name="connsiteX141" fmla="*/ 5668196 w 10232859"/>
              <a:gd name="connsiteY141" fmla="*/ 309846 h 1699043"/>
              <a:gd name="connsiteX142" fmla="*/ 5673886 w 10232859"/>
              <a:gd name="connsiteY142" fmla="*/ 309526 h 1699043"/>
              <a:gd name="connsiteX143" fmla="*/ 5677139 w 10232859"/>
              <a:gd name="connsiteY143" fmla="*/ 307345 h 1699043"/>
              <a:gd name="connsiteX144" fmla="*/ 5708983 w 10232859"/>
              <a:gd name="connsiteY144" fmla="*/ 306674 h 1699043"/>
              <a:gd name="connsiteX145" fmla="*/ 5773909 w 10232859"/>
              <a:gd name="connsiteY145" fmla="*/ 312061 h 1699043"/>
              <a:gd name="connsiteX146" fmla="*/ 5809500 w 10232859"/>
              <a:gd name="connsiteY146" fmla="*/ 318450 h 1699043"/>
              <a:gd name="connsiteX147" fmla="*/ 5908729 w 10232859"/>
              <a:gd name="connsiteY147" fmla="*/ 332335 h 1699043"/>
              <a:gd name="connsiteX148" fmla="*/ 6009654 w 10232859"/>
              <a:gd name="connsiteY148" fmla="*/ 343526 h 1699043"/>
              <a:gd name="connsiteX149" fmla="*/ 6067487 w 10232859"/>
              <a:gd name="connsiteY149" fmla="*/ 333712 h 1699043"/>
              <a:gd name="connsiteX150" fmla="*/ 6073281 w 10232859"/>
              <a:gd name="connsiteY150" fmla="*/ 334316 h 1699043"/>
              <a:gd name="connsiteX151" fmla="*/ 6086225 w 10232859"/>
              <a:gd name="connsiteY151" fmla="*/ 339621 h 1699043"/>
              <a:gd name="connsiteX152" fmla="*/ 6105063 w 10232859"/>
              <a:gd name="connsiteY152" fmla="*/ 347340 h 1699043"/>
              <a:gd name="connsiteX153" fmla="*/ 6135796 w 10232859"/>
              <a:gd name="connsiteY153" fmla="*/ 363143 h 1699043"/>
              <a:gd name="connsiteX154" fmla="*/ 6195166 w 10232859"/>
              <a:gd name="connsiteY154" fmla="*/ 360190 h 1699043"/>
              <a:gd name="connsiteX155" fmla="*/ 6216259 w 10232859"/>
              <a:gd name="connsiteY155" fmla="*/ 363365 h 1699043"/>
              <a:gd name="connsiteX156" fmla="*/ 6228331 w 10232859"/>
              <a:gd name="connsiteY156" fmla="*/ 364034 h 1699043"/>
              <a:gd name="connsiteX157" fmla="*/ 6229602 w 10232859"/>
              <a:gd name="connsiteY157" fmla="*/ 363414 h 1699043"/>
              <a:gd name="connsiteX158" fmla="*/ 6258988 w 10232859"/>
              <a:gd name="connsiteY158" fmla="*/ 378660 h 1699043"/>
              <a:gd name="connsiteX159" fmla="*/ 6264106 w 10232859"/>
              <a:gd name="connsiteY159" fmla="*/ 379141 h 1699043"/>
              <a:gd name="connsiteX160" fmla="*/ 6281703 w 10232859"/>
              <a:gd name="connsiteY160" fmla="*/ 391054 h 1699043"/>
              <a:gd name="connsiteX161" fmla="*/ 6291622 w 10232859"/>
              <a:gd name="connsiteY161" fmla="*/ 396155 h 1699043"/>
              <a:gd name="connsiteX162" fmla="*/ 6292712 w 10232859"/>
              <a:gd name="connsiteY162" fmla="*/ 399771 h 1699043"/>
              <a:gd name="connsiteX163" fmla="*/ 6308227 w 10232859"/>
              <a:gd name="connsiteY163" fmla="*/ 406196 h 1699043"/>
              <a:gd name="connsiteX164" fmla="*/ 6328981 w 10232859"/>
              <a:gd name="connsiteY164" fmla="*/ 409495 h 1699043"/>
              <a:gd name="connsiteX165" fmla="*/ 6368693 w 10232859"/>
              <a:gd name="connsiteY165" fmla="*/ 417845 h 1699043"/>
              <a:gd name="connsiteX166" fmla="*/ 6414811 w 10232859"/>
              <a:gd name="connsiteY166" fmla="*/ 452200 h 1699043"/>
              <a:gd name="connsiteX167" fmla="*/ 6467879 w 10232859"/>
              <a:gd name="connsiteY167" fmla="*/ 468248 h 1699043"/>
              <a:gd name="connsiteX168" fmla="*/ 6564351 w 10232859"/>
              <a:gd name="connsiteY168" fmla="*/ 537518 h 1699043"/>
              <a:gd name="connsiteX169" fmla="*/ 6711178 w 10232859"/>
              <a:gd name="connsiteY169" fmla="*/ 573610 h 1699043"/>
              <a:gd name="connsiteX170" fmla="*/ 6764036 w 10232859"/>
              <a:gd name="connsiteY170" fmla="*/ 588943 h 1699043"/>
              <a:gd name="connsiteX171" fmla="*/ 6858983 w 10232859"/>
              <a:gd name="connsiteY171" fmla="*/ 623723 h 1699043"/>
              <a:gd name="connsiteX172" fmla="*/ 6910661 w 10232859"/>
              <a:gd name="connsiteY172" fmla="*/ 634620 h 1699043"/>
              <a:gd name="connsiteX173" fmla="*/ 6944111 w 10232859"/>
              <a:gd name="connsiteY173" fmla="*/ 659502 h 1699043"/>
              <a:gd name="connsiteX174" fmla="*/ 6965771 w 10232859"/>
              <a:gd name="connsiteY174" fmla="*/ 659931 h 1699043"/>
              <a:gd name="connsiteX175" fmla="*/ 6969639 w 10232859"/>
              <a:gd name="connsiteY175" fmla="*/ 659837 h 1699043"/>
              <a:gd name="connsiteX176" fmla="*/ 6982242 w 10232859"/>
              <a:gd name="connsiteY176" fmla="*/ 663112 h 1699043"/>
              <a:gd name="connsiteX177" fmla="*/ 6989387 w 10232859"/>
              <a:gd name="connsiteY177" fmla="*/ 659474 h 1699043"/>
              <a:gd name="connsiteX178" fmla="*/ 7010930 w 10232859"/>
              <a:gd name="connsiteY178" fmla="*/ 661134 h 1699043"/>
              <a:gd name="connsiteX179" fmla="*/ 7033125 w 10232859"/>
              <a:gd name="connsiteY179" fmla="*/ 668436 h 1699043"/>
              <a:gd name="connsiteX180" fmla="*/ 7134461 w 10232859"/>
              <a:gd name="connsiteY180" fmla="*/ 708192 h 1699043"/>
              <a:gd name="connsiteX181" fmla="*/ 7197450 w 10232859"/>
              <a:gd name="connsiteY181" fmla="*/ 729094 h 1699043"/>
              <a:gd name="connsiteX182" fmla="*/ 7225084 w 10232859"/>
              <a:gd name="connsiteY182" fmla="*/ 732505 h 1699043"/>
              <a:gd name="connsiteX183" fmla="*/ 7261183 w 10232859"/>
              <a:gd name="connsiteY183" fmla="*/ 740313 h 1699043"/>
              <a:gd name="connsiteX184" fmla="*/ 7327760 w 10232859"/>
              <a:gd name="connsiteY184" fmla="*/ 750586 h 1699043"/>
              <a:gd name="connsiteX185" fmla="*/ 7412222 w 10232859"/>
              <a:gd name="connsiteY185" fmla="*/ 770487 h 1699043"/>
              <a:gd name="connsiteX186" fmla="*/ 7457904 w 10232859"/>
              <a:gd name="connsiteY186" fmla="*/ 804321 h 1699043"/>
              <a:gd name="connsiteX187" fmla="*/ 7465795 w 10232859"/>
              <a:gd name="connsiteY187" fmla="*/ 802598 h 1699043"/>
              <a:gd name="connsiteX188" fmla="*/ 7505046 w 10232859"/>
              <a:gd name="connsiteY188" fmla="*/ 816517 h 1699043"/>
              <a:gd name="connsiteX189" fmla="*/ 7623220 w 10232859"/>
              <a:gd name="connsiteY189" fmla="*/ 888520 h 1699043"/>
              <a:gd name="connsiteX190" fmla="*/ 7700458 w 10232859"/>
              <a:gd name="connsiteY190" fmla="*/ 915079 h 1699043"/>
              <a:gd name="connsiteX191" fmla="*/ 7730988 w 10232859"/>
              <a:gd name="connsiteY191" fmla="*/ 920756 h 1699043"/>
              <a:gd name="connsiteX192" fmla="*/ 7781942 w 10232859"/>
              <a:gd name="connsiteY192" fmla="*/ 930503 h 1699043"/>
              <a:gd name="connsiteX193" fmla="*/ 7827704 w 10232859"/>
              <a:gd name="connsiteY193" fmla="*/ 928558 h 1699043"/>
              <a:gd name="connsiteX194" fmla="*/ 7867270 w 10232859"/>
              <a:gd name="connsiteY194" fmla="*/ 940366 h 1699043"/>
              <a:gd name="connsiteX195" fmla="*/ 7866538 w 10232859"/>
              <a:gd name="connsiteY195" fmla="*/ 955045 h 1699043"/>
              <a:gd name="connsiteX196" fmla="*/ 7912084 w 10232859"/>
              <a:gd name="connsiteY196" fmla="*/ 963800 h 1699043"/>
              <a:gd name="connsiteX197" fmla="*/ 7982264 w 10232859"/>
              <a:gd name="connsiteY197" fmla="*/ 975773 h 1699043"/>
              <a:gd name="connsiteX198" fmla="*/ 7991272 w 10232859"/>
              <a:gd name="connsiteY198" fmla="*/ 981104 h 1699043"/>
              <a:gd name="connsiteX199" fmla="*/ 8006496 w 10232859"/>
              <a:gd name="connsiteY199" fmla="*/ 972839 h 1699043"/>
              <a:gd name="connsiteX200" fmla="*/ 8034497 w 10232859"/>
              <a:gd name="connsiteY200" fmla="*/ 972054 h 1699043"/>
              <a:gd name="connsiteX201" fmla="*/ 8150881 w 10232859"/>
              <a:gd name="connsiteY201" fmla="*/ 990411 h 1699043"/>
              <a:gd name="connsiteX202" fmla="*/ 8172106 w 10232859"/>
              <a:gd name="connsiteY202" fmla="*/ 990512 h 1699043"/>
              <a:gd name="connsiteX203" fmla="*/ 8196076 w 10232859"/>
              <a:gd name="connsiteY203" fmla="*/ 1000078 h 1699043"/>
              <a:gd name="connsiteX204" fmla="*/ 8247463 w 10232859"/>
              <a:gd name="connsiteY204" fmla="*/ 1016332 h 1699043"/>
              <a:gd name="connsiteX205" fmla="*/ 8279272 w 10232859"/>
              <a:gd name="connsiteY205" fmla="*/ 1032921 h 1699043"/>
              <a:gd name="connsiteX206" fmla="*/ 8289611 w 10232859"/>
              <a:gd name="connsiteY206" fmla="*/ 1028630 h 1699043"/>
              <a:gd name="connsiteX207" fmla="*/ 8311483 w 10232859"/>
              <a:gd name="connsiteY207" fmla="*/ 1029399 h 1699043"/>
              <a:gd name="connsiteX208" fmla="*/ 8399489 w 10232859"/>
              <a:gd name="connsiteY208" fmla="*/ 1048562 h 1699043"/>
              <a:gd name="connsiteX209" fmla="*/ 8415973 w 10232859"/>
              <a:gd name="connsiteY209" fmla="*/ 1049660 h 1699043"/>
              <a:gd name="connsiteX210" fmla="*/ 8433326 w 10232859"/>
              <a:gd name="connsiteY210" fmla="*/ 1057881 h 1699043"/>
              <a:gd name="connsiteX211" fmla="*/ 8502328 w 10232859"/>
              <a:gd name="connsiteY211" fmla="*/ 1091498 h 1699043"/>
              <a:gd name="connsiteX212" fmla="*/ 8534346 w 10232859"/>
              <a:gd name="connsiteY212" fmla="*/ 1106980 h 1699043"/>
              <a:gd name="connsiteX213" fmla="*/ 8534980 w 10232859"/>
              <a:gd name="connsiteY213" fmla="*/ 1110861 h 1699043"/>
              <a:gd name="connsiteX214" fmla="*/ 8544104 w 10232859"/>
              <a:gd name="connsiteY214" fmla="*/ 1108406 h 1699043"/>
              <a:gd name="connsiteX215" fmla="*/ 8567742 w 10232859"/>
              <a:gd name="connsiteY215" fmla="*/ 1117590 h 1699043"/>
              <a:gd name="connsiteX216" fmla="*/ 8633779 w 10232859"/>
              <a:gd name="connsiteY216" fmla="*/ 1139226 h 1699043"/>
              <a:gd name="connsiteX217" fmla="*/ 8676965 w 10232859"/>
              <a:gd name="connsiteY217" fmla="*/ 1156949 h 1699043"/>
              <a:gd name="connsiteX218" fmla="*/ 8698944 w 10232859"/>
              <a:gd name="connsiteY218" fmla="*/ 1156939 h 1699043"/>
              <a:gd name="connsiteX219" fmla="*/ 8711456 w 10232859"/>
              <a:gd name="connsiteY219" fmla="*/ 1169217 h 1699043"/>
              <a:gd name="connsiteX220" fmla="*/ 8732793 w 10232859"/>
              <a:gd name="connsiteY220" fmla="*/ 1172972 h 1699043"/>
              <a:gd name="connsiteX221" fmla="*/ 8751897 w 10232859"/>
              <a:gd name="connsiteY221" fmla="*/ 1190886 h 1699043"/>
              <a:gd name="connsiteX222" fmla="*/ 8793564 w 10232859"/>
              <a:gd name="connsiteY222" fmla="*/ 1172572 h 1699043"/>
              <a:gd name="connsiteX223" fmla="*/ 8834270 w 10232859"/>
              <a:gd name="connsiteY223" fmla="*/ 1206624 h 1699043"/>
              <a:gd name="connsiteX224" fmla="*/ 8853872 w 10232859"/>
              <a:gd name="connsiteY224" fmla="*/ 1214714 h 1699043"/>
              <a:gd name="connsiteX225" fmla="*/ 8861901 w 10232859"/>
              <a:gd name="connsiteY225" fmla="*/ 1211375 h 1699043"/>
              <a:gd name="connsiteX226" fmla="*/ 8874168 w 10232859"/>
              <a:gd name="connsiteY226" fmla="*/ 1213967 h 1699043"/>
              <a:gd name="connsiteX227" fmla="*/ 8871123 w 10232859"/>
              <a:gd name="connsiteY227" fmla="*/ 1221160 h 1699043"/>
              <a:gd name="connsiteX228" fmla="*/ 8903537 w 10232859"/>
              <a:gd name="connsiteY228" fmla="*/ 1230588 h 1699043"/>
              <a:gd name="connsiteX229" fmla="*/ 8933767 w 10232859"/>
              <a:gd name="connsiteY229" fmla="*/ 1263368 h 1699043"/>
              <a:gd name="connsiteX230" fmla="*/ 8985765 w 10232859"/>
              <a:gd name="connsiteY230" fmla="*/ 1287664 h 1699043"/>
              <a:gd name="connsiteX231" fmla="*/ 9071444 w 10232859"/>
              <a:gd name="connsiteY231" fmla="*/ 1317305 h 1699043"/>
              <a:gd name="connsiteX232" fmla="*/ 9096711 w 10232859"/>
              <a:gd name="connsiteY232" fmla="*/ 1327777 h 1699043"/>
              <a:gd name="connsiteX233" fmla="*/ 9338853 w 10232859"/>
              <a:gd name="connsiteY233" fmla="*/ 1448046 h 1699043"/>
              <a:gd name="connsiteX234" fmla="*/ 9520814 w 10232859"/>
              <a:gd name="connsiteY234" fmla="*/ 1449827 h 1699043"/>
              <a:gd name="connsiteX235" fmla="*/ 9702271 w 10232859"/>
              <a:gd name="connsiteY235" fmla="*/ 1488553 h 1699043"/>
              <a:gd name="connsiteX236" fmla="*/ 9744273 w 10232859"/>
              <a:gd name="connsiteY236" fmla="*/ 1523512 h 1699043"/>
              <a:gd name="connsiteX237" fmla="*/ 9771903 w 10232859"/>
              <a:gd name="connsiteY237" fmla="*/ 1530034 h 1699043"/>
              <a:gd name="connsiteX238" fmla="*/ 9818565 w 10232859"/>
              <a:gd name="connsiteY238" fmla="*/ 1538545 h 1699043"/>
              <a:gd name="connsiteX239" fmla="*/ 9882202 w 10232859"/>
              <a:gd name="connsiteY239" fmla="*/ 1565888 h 1699043"/>
              <a:gd name="connsiteX240" fmla="*/ 10022025 w 10232859"/>
              <a:gd name="connsiteY240" fmla="*/ 1599696 h 1699043"/>
              <a:gd name="connsiteX241" fmla="*/ 10220406 w 10232859"/>
              <a:gd name="connsiteY241" fmla="*/ 1677005 h 1699043"/>
              <a:gd name="connsiteX242" fmla="*/ 10232859 w 10232859"/>
              <a:gd name="connsiteY242" fmla="*/ 1699043 h 1699043"/>
              <a:gd name="connsiteX243" fmla="*/ 0 w 10232859"/>
              <a:gd name="connsiteY243" fmla="*/ 1699043 h 1699043"/>
              <a:gd name="connsiteX244" fmla="*/ 0 w 10232859"/>
              <a:gd name="connsiteY244" fmla="*/ 21828 h 1699043"/>
              <a:gd name="connsiteX245" fmla="*/ 8097 w 10232859"/>
              <a:gd name="connsiteY245" fmla="*/ 24355 h 1699043"/>
              <a:gd name="connsiteX246" fmla="*/ 77128 w 10232859"/>
              <a:gd name="connsiteY246" fmla="*/ 6867 h 1699043"/>
              <a:gd name="connsiteX247" fmla="*/ 188338 w 10232859"/>
              <a:gd name="connsiteY247" fmla="*/ 5079 h 1699043"/>
              <a:gd name="connsiteX248" fmla="*/ 298809 w 10232859"/>
              <a:gd name="connsiteY248" fmla="*/ 6198 h 1699043"/>
              <a:gd name="connsiteX249" fmla="*/ 338985 w 10232859"/>
              <a:gd name="connsiteY249" fmla="*/ 8006 h 1699043"/>
              <a:gd name="connsiteX250" fmla="*/ 409815 w 10232859"/>
              <a:gd name="connsiteY250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01045 w 10232859"/>
              <a:gd name="connsiteY118" fmla="*/ 147239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237936 w 10232859"/>
              <a:gd name="connsiteY121" fmla="*/ 239508 h 1699043"/>
              <a:gd name="connsiteX122" fmla="*/ 5290566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237936 w 10232859"/>
              <a:gd name="connsiteY121" fmla="*/ 239508 h 1699043"/>
              <a:gd name="connsiteX122" fmla="*/ 5290566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237936 w 10232859"/>
              <a:gd name="connsiteY121" fmla="*/ 239508 h 1699043"/>
              <a:gd name="connsiteX122" fmla="*/ 5290566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90566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6009654 w 10232859"/>
              <a:gd name="connsiteY146" fmla="*/ 343526 h 1699043"/>
              <a:gd name="connsiteX147" fmla="*/ 6067487 w 10232859"/>
              <a:gd name="connsiteY147" fmla="*/ 333712 h 1699043"/>
              <a:gd name="connsiteX148" fmla="*/ 6073281 w 10232859"/>
              <a:gd name="connsiteY148" fmla="*/ 334316 h 1699043"/>
              <a:gd name="connsiteX149" fmla="*/ 6086225 w 10232859"/>
              <a:gd name="connsiteY149" fmla="*/ 339621 h 1699043"/>
              <a:gd name="connsiteX150" fmla="*/ 6105063 w 10232859"/>
              <a:gd name="connsiteY150" fmla="*/ 347340 h 1699043"/>
              <a:gd name="connsiteX151" fmla="*/ 6135796 w 10232859"/>
              <a:gd name="connsiteY151" fmla="*/ 363143 h 1699043"/>
              <a:gd name="connsiteX152" fmla="*/ 6195166 w 10232859"/>
              <a:gd name="connsiteY152" fmla="*/ 360190 h 1699043"/>
              <a:gd name="connsiteX153" fmla="*/ 6216259 w 10232859"/>
              <a:gd name="connsiteY153" fmla="*/ 363365 h 1699043"/>
              <a:gd name="connsiteX154" fmla="*/ 6228331 w 10232859"/>
              <a:gd name="connsiteY154" fmla="*/ 364034 h 1699043"/>
              <a:gd name="connsiteX155" fmla="*/ 6229602 w 10232859"/>
              <a:gd name="connsiteY155" fmla="*/ 363414 h 1699043"/>
              <a:gd name="connsiteX156" fmla="*/ 6258988 w 10232859"/>
              <a:gd name="connsiteY156" fmla="*/ 378660 h 1699043"/>
              <a:gd name="connsiteX157" fmla="*/ 6264106 w 10232859"/>
              <a:gd name="connsiteY157" fmla="*/ 379141 h 1699043"/>
              <a:gd name="connsiteX158" fmla="*/ 6281703 w 10232859"/>
              <a:gd name="connsiteY158" fmla="*/ 391054 h 1699043"/>
              <a:gd name="connsiteX159" fmla="*/ 6291622 w 10232859"/>
              <a:gd name="connsiteY159" fmla="*/ 396155 h 1699043"/>
              <a:gd name="connsiteX160" fmla="*/ 6292712 w 10232859"/>
              <a:gd name="connsiteY160" fmla="*/ 399771 h 1699043"/>
              <a:gd name="connsiteX161" fmla="*/ 6308227 w 10232859"/>
              <a:gd name="connsiteY161" fmla="*/ 406196 h 1699043"/>
              <a:gd name="connsiteX162" fmla="*/ 6328981 w 10232859"/>
              <a:gd name="connsiteY162" fmla="*/ 409495 h 1699043"/>
              <a:gd name="connsiteX163" fmla="*/ 6368693 w 10232859"/>
              <a:gd name="connsiteY163" fmla="*/ 417845 h 1699043"/>
              <a:gd name="connsiteX164" fmla="*/ 6414811 w 10232859"/>
              <a:gd name="connsiteY164" fmla="*/ 452200 h 1699043"/>
              <a:gd name="connsiteX165" fmla="*/ 6467879 w 10232859"/>
              <a:gd name="connsiteY165" fmla="*/ 468248 h 1699043"/>
              <a:gd name="connsiteX166" fmla="*/ 6564351 w 10232859"/>
              <a:gd name="connsiteY166" fmla="*/ 537518 h 1699043"/>
              <a:gd name="connsiteX167" fmla="*/ 6711178 w 10232859"/>
              <a:gd name="connsiteY167" fmla="*/ 573610 h 1699043"/>
              <a:gd name="connsiteX168" fmla="*/ 6764036 w 10232859"/>
              <a:gd name="connsiteY168" fmla="*/ 588943 h 1699043"/>
              <a:gd name="connsiteX169" fmla="*/ 6858983 w 10232859"/>
              <a:gd name="connsiteY169" fmla="*/ 623723 h 1699043"/>
              <a:gd name="connsiteX170" fmla="*/ 6910661 w 10232859"/>
              <a:gd name="connsiteY170" fmla="*/ 634620 h 1699043"/>
              <a:gd name="connsiteX171" fmla="*/ 6944111 w 10232859"/>
              <a:gd name="connsiteY171" fmla="*/ 659502 h 1699043"/>
              <a:gd name="connsiteX172" fmla="*/ 6965771 w 10232859"/>
              <a:gd name="connsiteY172" fmla="*/ 659931 h 1699043"/>
              <a:gd name="connsiteX173" fmla="*/ 6969639 w 10232859"/>
              <a:gd name="connsiteY173" fmla="*/ 659837 h 1699043"/>
              <a:gd name="connsiteX174" fmla="*/ 6982242 w 10232859"/>
              <a:gd name="connsiteY174" fmla="*/ 663112 h 1699043"/>
              <a:gd name="connsiteX175" fmla="*/ 6989387 w 10232859"/>
              <a:gd name="connsiteY175" fmla="*/ 659474 h 1699043"/>
              <a:gd name="connsiteX176" fmla="*/ 7010930 w 10232859"/>
              <a:gd name="connsiteY176" fmla="*/ 661134 h 1699043"/>
              <a:gd name="connsiteX177" fmla="*/ 7033125 w 10232859"/>
              <a:gd name="connsiteY177" fmla="*/ 668436 h 1699043"/>
              <a:gd name="connsiteX178" fmla="*/ 7134461 w 10232859"/>
              <a:gd name="connsiteY178" fmla="*/ 708192 h 1699043"/>
              <a:gd name="connsiteX179" fmla="*/ 7197450 w 10232859"/>
              <a:gd name="connsiteY179" fmla="*/ 729094 h 1699043"/>
              <a:gd name="connsiteX180" fmla="*/ 7225084 w 10232859"/>
              <a:gd name="connsiteY180" fmla="*/ 732505 h 1699043"/>
              <a:gd name="connsiteX181" fmla="*/ 7261183 w 10232859"/>
              <a:gd name="connsiteY181" fmla="*/ 740313 h 1699043"/>
              <a:gd name="connsiteX182" fmla="*/ 7327760 w 10232859"/>
              <a:gd name="connsiteY182" fmla="*/ 750586 h 1699043"/>
              <a:gd name="connsiteX183" fmla="*/ 7412222 w 10232859"/>
              <a:gd name="connsiteY183" fmla="*/ 770487 h 1699043"/>
              <a:gd name="connsiteX184" fmla="*/ 7457904 w 10232859"/>
              <a:gd name="connsiteY184" fmla="*/ 804321 h 1699043"/>
              <a:gd name="connsiteX185" fmla="*/ 7465795 w 10232859"/>
              <a:gd name="connsiteY185" fmla="*/ 802598 h 1699043"/>
              <a:gd name="connsiteX186" fmla="*/ 7505046 w 10232859"/>
              <a:gd name="connsiteY186" fmla="*/ 816517 h 1699043"/>
              <a:gd name="connsiteX187" fmla="*/ 7623220 w 10232859"/>
              <a:gd name="connsiteY187" fmla="*/ 888520 h 1699043"/>
              <a:gd name="connsiteX188" fmla="*/ 7700458 w 10232859"/>
              <a:gd name="connsiteY188" fmla="*/ 915079 h 1699043"/>
              <a:gd name="connsiteX189" fmla="*/ 7730988 w 10232859"/>
              <a:gd name="connsiteY189" fmla="*/ 920756 h 1699043"/>
              <a:gd name="connsiteX190" fmla="*/ 7781942 w 10232859"/>
              <a:gd name="connsiteY190" fmla="*/ 930503 h 1699043"/>
              <a:gd name="connsiteX191" fmla="*/ 7827704 w 10232859"/>
              <a:gd name="connsiteY191" fmla="*/ 928558 h 1699043"/>
              <a:gd name="connsiteX192" fmla="*/ 7867270 w 10232859"/>
              <a:gd name="connsiteY192" fmla="*/ 940366 h 1699043"/>
              <a:gd name="connsiteX193" fmla="*/ 7866538 w 10232859"/>
              <a:gd name="connsiteY193" fmla="*/ 955045 h 1699043"/>
              <a:gd name="connsiteX194" fmla="*/ 7912084 w 10232859"/>
              <a:gd name="connsiteY194" fmla="*/ 963800 h 1699043"/>
              <a:gd name="connsiteX195" fmla="*/ 7982264 w 10232859"/>
              <a:gd name="connsiteY195" fmla="*/ 975773 h 1699043"/>
              <a:gd name="connsiteX196" fmla="*/ 7991272 w 10232859"/>
              <a:gd name="connsiteY196" fmla="*/ 981104 h 1699043"/>
              <a:gd name="connsiteX197" fmla="*/ 8006496 w 10232859"/>
              <a:gd name="connsiteY197" fmla="*/ 972839 h 1699043"/>
              <a:gd name="connsiteX198" fmla="*/ 8034497 w 10232859"/>
              <a:gd name="connsiteY198" fmla="*/ 972054 h 1699043"/>
              <a:gd name="connsiteX199" fmla="*/ 8150881 w 10232859"/>
              <a:gd name="connsiteY199" fmla="*/ 990411 h 1699043"/>
              <a:gd name="connsiteX200" fmla="*/ 8172106 w 10232859"/>
              <a:gd name="connsiteY200" fmla="*/ 990512 h 1699043"/>
              <a:gd name="connsiteX201" fmla="*/ 8196076 w 10232859"/>
              <a:gd name="connsiteY201" fmla="*/ 1000078 h 1699043"/>
              <a:gd name="connsiteX202" fmla="*/ 8247463 w 10232859"/>
              <a:gd name="connsiteY202" fmla="*/ 1016332 h 1699043"/>
              <a:gd name="connsiteX203" fmla="*/ 8279272 w 10232859"/>
              <a:gd name="connsiteY203" fmla="*/ 1032921 h 1699043"/>
              <a:gd name="connsiteX204" fmla="*/ 8289611 w 10232859"/>
              <a:gd name="connsiteY204" fmla="*/ 1028630 h 1699043"/>
              <a:gd name="connsiteX205" fmla="*/ 8311483 w 10232859"/>
              <a:gd name="connsiteY205" fmla="*/ 1029399 h 1699043"/>
              <a:gd name="connsiteX206" fmla="*/ 8399489 w 10232859"/>
              <a:gd name="connsiteY206" fmla="*/ 1048562 h 1699043"/>
              <a:gd name="connsiteX207" fmla="*/ 8415973 w 10232859"/>
              <a:gd name="connsiteY207" fmla="*/ 1049660 h 1699043"/>
              <a:gd name="connsiteX208" fmla="*/ 8433326 w 10232859"/>
              <a:gd name="connsiteY208" fmla="*/ 1057881 h 1699043"/>
              <a:gd name="connsiteX209" fmla="*/ 8502328 w 10232859"/>
              <a:gd name="connsiteY209" fmla="*/ 1091498 h 1699043"/>
              <a:gd name="connsiteX210" fmla="*/ 8534346 w 10232859"/>
              <a:gd name="connsiteY210" fmla="*/ 1106980 h 1699043"/>
              <a:gd name="connsiteX211" fmla="*/ 8534980 w 10232859"/>
              <a:gd name="connsiteY211" fmla="*/ 1110861 h 1699043"/>
              <a:gd name="connsiteX212" fmla="*/ 8544104 w 10232859"/>
              <a:gd name="connsiteY212" fmla="*/ 1108406 h 1699043"/>
              <a:gd name="connsiteX213" fmla="*/ 8567742 w 10232859"/>
              <a:gd name="connsiteY213" fmla="*/ 1117590 h 1699043"/>
              <a:gd name="connsiteX214" fmla="*/ 8633779 w 10232859"/>
              <a:gd name="connsiteY214" fmla="*/ 1139226 h 1699043"/>
              <a:gd name="connsiteX215" fmla="*/ 8676965 w 10232859"/>
              <a:gd name="connsiteY215" fmla="*/ 1156949 h 1699043"/>
              <a:gd name="connsiteX216" fmla="*/ 8698944 w 10232859"/>
              <a:gd name="connsiteY216" fmla="*/ 1156939 h 1699043"/>
              <a:gd name="connsiteX217" fmla="*/ 8711456 w 10232859"/>
              <a:gd name="connsiteY217" fmla="*/ 1169217 h 1699043"/>
              <a:gd name="connsiteX218" fmla="*/ 8732793 w 10232859"/>
              <a:gd name="connsiteY218" fmla="*/ 1172972 h 1699043"/>
              <a:gd name="connsiteX219" fmla="*/ 8751897 w 10232859"/>
              <a:gd name="connsiteY219" fmla="*/ 1190886 h 1699043"/>
              <a:gd name="connsiteX220" fmla="*/ 8793564 w 10232859"/>
              <a:gd name="connsiteY220" fmla="*/ 1172572 h 1699043"/>
              <a:gd name="connsiteX221" fmla="*/ 8834270 w 10232859"/>
              <a:gd name="connsiteY221" fmla="*/ 1206624 h 1699043"/>
              <a:gd name="connsiteX222" fmla="*/ 8853872 w 10232859"/>
              <a:gd name="connsiteY222" fmla="*/ 1214714 h 1699043"/>
              <a:gd name="connsiteX223" fmla="*/ 8861901 w 10232859"/>
              <a:gd name="connsiteY223" fmla="*/ 1211375 h 1699043"/>
              <a:gd name="connsiteX224" fmla="*/ 8874168 w 10232859"/>
              <a:gd name="connsiteY224" fmla="*/ 1213967 h 1699043"/>
              <a:gd name="connsiteX225" fmla="*/ 8871123 w 10232859"/>
              <a:gd name="connsiteY225" fmla="*/ 1221160 h 1699043"/>
              <a:gd name="connsiteX226" fmla="*/ 8903537 w 10232859"/>
              <a:gd name="connsiteY226" fmla="*/ 1230588 h 1699043"/>
              <a:gd name="connsiteX227" fmla="*/ 8933767 w 10232859"/>
              <a:gd name="connsiteY227" fmla="*/ 1263368 h 1699043"/>
              <a:gd name="connsiteX228" fmla="*/ 8985765 w 10232859"/>
              <a:gd name="connsiteY228" fmla="*/ 1287664 h 1699043"/>
              <a:gd name="connsiteX229" fmla="*/ 9071444 w 10232859"/>
              <a:gd name="connsiteY229" fmla="*/ 1317305 h 1699043"/>
              <a:gd name="connsiteX230" fmla="*/ 9096711 w 10232859"/>
              <a:gd name="connsiteY230" fmla="*/ 1327777 h 1699043"/>
              <a:gd name="connsiteX231" fmla="*/ 9338853 w 10232859"/>
              <a:gd name="connsiteY231" fmla="*/ 1448046 h 1699043"/>
              <a:gd name="connsiteX232" fmla="*/ 9520814 w 10232859"/>
              <a:gd name="connsiteY232" fmla="*/ 1449827 h 1699043"/>
              <a:gd name="connsiteX233" fmla="*/ 9702271 w 10232859"/>
              <a:gd name="connsiteY233" fmla="*/ 1488553 h 1699043"/>
              <a:gd name="connsiteX234" fmla="*/ 9744273 w 10232859"/>
              <a:gd name="connsiteY234" fmla="*/ 1523512 h 1699043"/>
              <a:gd name="connsiteX235" fmla="*/ 9771903 w 10232859"/>
              <a:gd name="connsiteY235" fmla="*/ 1530034 h 1699043"/>
              <a:gd name="connsiteX236" fmla="*/ 9818565 w 10232859"/>
              <a:gd name="connsiteY236" fmla="*/ 1538545 h 1699043"/>
              <a:gd name="connsiteX237" fmla="*/ 9882202 w 10232859"/>
              <a:gd name="connsiteY237" fmla="*/ 1565888 h 1699043"/>
              <a:gd name="connsiteX238" fmla="*/ 10022025 w 10232859"/>
              <a:gd name="connsiteY238" fmla="*/ 1599696 h 1699043"/>
              <a:gd name="connsiteX239" fmla="*/ 10220406 w 10232859"/>
              <a:gd name="connsiteY239" fmla="*/ 1677005 h 1699043"/>
              <a:gd name="connsiteX240" fmla="*/ 10232859 w 10232859"/>
              <a:gd name="connsiteY240" fmla="*/ 1699043 h 1699043"/>
              <a:gd name="connsiteX241" fmla="*/ 0 w 10232859"/>
              <a:gd name="connsiteY241" fmla="*/ 1699043 h 1699043"/>
              <a:gd name="connsiteX242" fmla="*/ 0 w 10232859"/>
              <a:gd name="connsiteY242" fmla="*/ 21828 h 1699043"/>
              <a:gd name="connsiteX243" fmla="*/ 8097 w 10232859"/>
              <a:gd name="connsiteY243" fmla="*/ 24355 h 1699043"/>
              <a:gd name="connsiteX244" fmla="*/ 77128 w 10232859"/>
              <a:gd name="connsiteY244" fmla="*/ 6867 h 1699043"/>
              <a:gd name="connsiteX245" fmla="*/ 188338 w 10232859"/>
              <a:gd name="connsiteY245" fmla="*/ 5079 h 1699043"/>
              <a:gd name="connsiteX246" fmla="*/ 298809 w 10232859"/>
              <a:gd name="connsiteY246" fmla="*/ 6198 h 1699043"/>
              <a:gd name="connsiteX247" fmla="*/ 338985 w 10232859"/>
              <a:gd name="connsiteY247" fmla="*/ 8006 h 1699043"/>
              <a:gd name="connsiteX248" fmla="*/ 409815 w 10232859"/>
              <a:gd name="connsiteY248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6009654 w 10232859"/>
              <a:gd name="connsiteY146" fmla="*/ 343526 h 1699043"/>
              <a:gd name="connsiteX147" fmla="*/ 6067487 w 10232859"/>
              <a:gd name="connsiteY147" fmla="*/ 333712 h 1699043"/>
              <a:gd name="connsiteX148" fmla="*/ 6073281 w 10232859"/>
              <a:gd name="connsiteY148" fmla="*/ 334316 h 1699043"/>
              <a:gd name="connsiteX149" fmla="*/ 6086225 w 10232859"/>
              <a:gd name="connsiteY149" fmla="*/ 339621 h 1699043"/>
              <a:gd name="connsiteX150" fmla="*/ 6105063 w 10232859"/>
              <a:gd name="connsiteY150" fmla="*/ 347340 h 1699043"/>
              <a:gd name="connsiteX151" fmla="*/ 6195166 w 10232859"/>
              <a:gd name="connsiteY151" fmla="*/ 360190 h 1699043"/>
              <a:gd name="connsiteX152" fmla="*/ 6216259 w 10232859"/>
              <a:gd name="connsiteY152" fmla="*/ 363365 h 1699043"/>
              <a:gd name="connsiteX153" fmla="*/ 6228331 w 10232859"/>
              <a:gd name="connsiteY153" fmla="*/ 364034 h 1699043"/>
              <a:gd name="connsiteX154" fmla="*/ 6229602 w 10232859"/>
              <a:gd name="connsiteY154" fmla="*/ 363414 h 1699043"/>
              <a:gd name="connsiteX155" fmla="*/ 6258988 w 10232859"/>
              <a:gd name="connsiteY155" fmla="*/ 378660 h 1699043"/>
              <a:gd name="connsiteX156" fmla="*/ 6264106 w 10232859"/>
              <a:gd name="connsiteY156" fmla="*/ 379141 h 1699043"/>
              <a:gd name="connsiteX157" fmla="*/ 6281703 w 10232859"/>
              <a:gd name="connsiteY157" fmla="*/ 391054 h 1699043"/>
              <a:gd name="connsiteX158" fmla="*/ 6291622 w 10232859"/>
              <a:gd name="connsiteY158" fmla="*/ 396155 h 1699043"/>
              <a:gd name="connsiteX159" fmla="*/ 6292712 w 10232859"/>
              <a:gd name="connsiteY159" fmla="*/ 399771 h 1699043"/>
              <a:gd name="connsiteX160" fmla="*/ 6308227 w 10232859"/>
              <a:gd name="connsiteY160" fmla="*/ 406196 h 1699043"/>
              <a:gd name="connsiteX161" fmla="*/ 6328981 w 10232859"/>
              <a:gd name="connsiteY161" fmla="*/ 409495 h 1699043"/>
              <a:gd name="connsiteX162" fmla="*/ 6368693 w 10232859"/>
              <a:gd name="connsiteY162" fmla="*/ 417845 h 1699043"/>
              <a:gd name="connsiteX163" fmla="*/ 6414811 w 10232859"/>
              <a:gd name="connsiteY163" fmla="*/ 452200 h 1699043"/>
              <a:gd name="connsiteX164" fmla="*/ 6467879 w 10232859"/>
              <a:gd name="connsiteY164" fmla="*/ 468248 h 1699043"/>
              <a:gd name="connsiteX165" fmla="*/ 6564351 w 10232859"/>
              <a:gd name="connsiteY165" fmla="*/ 537518 h 1699043"/>
              <a:gd name="connsiteX166" fmla="*/ 6711178 w 10232859"/>
              <a:gd name="connsiteY166" fmla="*/ 573610 h 1699043"/>
              <a:gd name="connsiteX167" fmla="*/ 6764036 w 10232859"/>
              <a:gd name="connsiteY167" fmla="*/ 588943 h 1699043"/>
              <a:gd name="connsiteX168" fmla="*/ 6858983 w 10232859"/>
              <a:gd name="connsiteY168" fmla="*/ 623723 h 1699043"/>
              <a:gd name="connsiteX169" fmla="*/ 6910661 w 10232859"/>
              <a:gd name="connsiteY169" fmla="*/ 634620 h 1699043"/>
              <a:gd name="connsiteX170" fmla="*/ 6944111 w 10232859"/>
              <a:gd name="connsiteY170" fmla="*/ 659502 h 1699043"/>
              <a:gd name="connsiteX171" fmla="*/ 6965771 w 10232859"/>
              <a:gd name="connsiteY171" fmla="*/ 659931 h 1699043"/>
              <a:gd name="connsiteX172" fmla="*/ 6969639 w 10232859"/>
              <a:gd name="connsiteY172" fmla="*/ 659837 h 1699043"/>
              <a:gd name="connsiteX173" fmla="*/ 6982242 w 10232859"/>
              <a:gd name="connsiteY173" fmla="*/ 663112 h 1699043"/>
              <a:gd name="connsiteX174" fmla="*/ 6989387 w 10232859"/>
              <a:gd name="connsiteY174" fmla="*/ 659474 h 1699043"/>
              <a:gd name="connsiteX175" fmla="*/ 7010930 w 10232859"/>
              <a:gd name="connsiteY175" fmla="*/ 661134 h 1699043"/>
              <a:gd name="connsiteX176" fmla="*/ 7033125 w 10232859"/>
              <a:gd name="connsiteY176" fmla="*/ 668436 h 1699043"/>
              <a:gd name="connsiteX177" fmla="*/ 7134461 w 10232859"/>
              <a:gd name="connsiteY177" fmla="*/ 708192 h 1699043"/>
              <a:gd name="connsiteX178" fmla="*/ 7197450 w 10232859"/>
              <a:gd name="connsiteY178" fmla="*/ 729094 h 1699043"/>
              <a:gd name="connsiteX179" fmla="*/ 7225084 w 10232859"/>
              <a:gd name="connsiteY179" fmla="*/ 732505 h 1699043"/>
              <a:gd name="connsiteX180" fmla="*/ 7261183 w 10232859"/>
              <a:gd name="connsiteY180" fmla="*/ 740313 h 1699043"/>
              <a:gd name="connsiteX181" fmla="*/ 7327760 w 10232859"/>
              <a:gd name="connsiteY181" fmla="*/ 750586 h 1699043"/>
              <a:gd name="connsiteX182" fmla="*/ 7412222 w 10232859"/>
              <a:gd name="connsiteY182" fmla="*/ 770487 h 1699043"/>
              <a:gd name="connsiteX183" fmla="*/ 7457904 w 10232859"/>
              <a:gd name="connsiteY183" fmla="*/ 804321 h 1699043"/>
              <a:gd name="connsiteX184" fmla="*/ 7465795 w 10232859"/>
              <a:gd name="connsiteY184" fmla="*/ 802598 h 1699043"/>
              <a:gd name="connsiteX185" fmla="*/ 7505046 w 10232859"/>
              <a:gd name="connsiteY185" fmla="*/ 816517 h 1699043"/>
              <a:gd name="connsiteX186" fmla="*/ 7623220 w 10232859"/>
              <a:gd name="connsiteY186" fmla="*/ 888520 h 1699043"/>
              <a:gd name="connsiteX187" fmla="*/ 7700458 w 10232859"/>
              <a:gd name="connsiteY187" fmla="*/ 915079 h 1699043"/>
              <a:gd name="connsiteX188" fmla="*/ 7730988 w 10232859"/>
              <a:gd name="connsiteY188" fmla="*/ 920756 h 1699043"/>
              <a:gd name="connsiteX189" fmla="*/ 7781942 w 10232859"/>
              <a:gd name="connsiteY189" fmla="*/ 930503 h 1699043"/>
              <a:gd name="connsiteX190" fmla="*/ 7827704 w 10232859"/>
              <a:gd name="connsiteY190" fmla="*/ 928558 h 1699043"/>
              <a:gd name="connsiteX191" fmla="*/ 7867270 w 10232859"/>
              <a:gd name="connsiteY191" fmla="*/ 940366 h 1699043"/>
              <a:gd name="connsiteX192" fmla="*/ 7866538 w 10232859"/>
              <a:gd name="connsiteY192" fmla="*/ 955045 h 1699043"/>
              <a:gd name="connsiteX193" fmla="*/ 7912084 w 10232859"/>
              <a:gd name="connsiteY193" fmla="*/ 963800 h 1699043"/>
              <a:gd name="connsiteX194" fmla="*/ 7982264 w 10232859"/>
              <a:gd name="connsiteY194" fmla="*/ 975773 h 1699043"/>
              <a:gd name="connsiteX195" fmla="*/ 7991272 w 10232859"/>
              <a:gd name="connsiteY195" fmla="*/ 981104 h 1699043"/>
              <a:gd name="connsiteX196" fmla="*/ 8006496 w 10232859"/>
              <a:gd name="connsiteY196" fmla="*/ 972839 h 1699043"/>
              <a:gd name="connsiteX197" fmla="*/ 8034497 w 10232859"/>
              <a:gd name="connsiteY197" fmla="*/ 972054 h 1699043"/>
              <a:gd name="connsiteX198" fmla="*/ 8150881 w 10232859"/>
              <a:gd name="connsiteY198" fmla="*/ 990411 h 1699043"/>
              <a:gd name="connsiteX199" fmla="*/ 8172106 w 10232859"/>
              <a:gd name="connsiteY199" fmla="*/ 990512 h 1699043"/>
              <a:gd name="connsiteX200" fmla="*/ 8196076 w 10232859"/>
              <a:gd name="connsiteY200" fmla="*/ 1000078 h 1699043"/>
              <a:gd name="connsiteX201" fmla="*/ 8247463 w 10232859"/>
              <a:gd name="connsiteY201" fmla="*/ 1016332 h 1699043"/>
              <a:gd name="connsiteX202" fmla="*/ 8279272 w 10232859"/>
              <a:gd name="connsiteY202" fmla="*/ 1032921 h 1699043"/>
              <a:gd name="connsiteX203" fmla="*/ 8289611 w 10232859"/>
              <a:gd name="connsiteY203" fmla="*/ 1028630 h 1699043"/>
              <a:gd name="connsiteX204" fmla="*/ 8311483 w 10232859"/>
              <a:gd name="connsiteY204" fmla="*/ 1029399 h 1699043"/>
              <a:gd name="connsiteX205" fmla="*/ 8399489 w 10232859"/>
              <a:gd name="connsiteY205" fmla="*/ 1048562 h 1699043"/>
              <a:gd name="connsiteX206" fmla="*/ 8415973 w 10232859"/>
              <a:gd name="connsiteY206" fmla="*/ 1049660 h 1699043"/>
              <a:gd name="connsiteX207" fmla="*/ 8433326 w 10232859"/>
              <a:gd name="connsiteY207" fmla="*/ 1057881 h 1699043"/>
              <a:gd name="connsiteX208" fmla="*/ 8502328 w 10232859"/>
              <a:gd name="connsiteY208" fmla="*/ 1091498 h 1699043"/>
              <a:gd name="connsiteX209" fmla="*/ 8534346 w 10232859"/>
              <a:gd name="connsiteY209" fmla="*/ 1106980 h 1699043"/>
              <a:gd name="connsiteX210" fmla="*/ 8534980 w 10232859"/>
              <a:gd name="connsiteY210" fmla="*/ 1110861 h 1699043"/>
              <a:gd name="connsiteX211" fmla="*/ 8544104 w 10232859"/>
              <a:gd name="connsiteY211" fmla="*/ 1108406 h 1699043"/>
              <a:gd name="connsiteX212" fmla="*/ 8567742 w 10232859"/>
              <a:gd name="connsiteY212" fmla="*/ 1117590 h 1699043"/>
              <a:gd name="connsiteX213" fmla="*/ 8633779 w 10232859"/>
              <a:gd name="connsiteY213" fmla="*/ 1139226 h 1699043"/>
              <a:gd name="connsiteX214" fmla="*/ 8676965 w 10232859"/>
              <a:gd name="connsiteY214" fmla="*/ 1156949 h 1699043"/>
              <a:gd name="connsiteX215" fmla="*/ 8698944 w 10232859"/>
              <a:gd name="connsiteY215" fmla="*/ 1156939 h 1699043"/>
              <a:gd name="connsiteX216" fmla="*/ 8711456 w 10232859"/>
              <a:gd name="connsiteY216" fmla="*/ 1169217 h 1699043"/>
              <a:gd name="connsiteX217" fmla="*/ 8732793 w 10232859"/>
              <a:gd name="connsiteY217" fmla="*/ 1172972 h 1699043"/>
              <a:gd name="connsiteX218" fmla="*/ 8751897 w 10232859"/>
              <a:gd name="connsiteY218" fmla="*/ 1190886 h 1699043"/>
              <a:gd name="connsiteX219" fmla="*/ 8793564 w 10232859"/>
              <a:gd name="connsiteY219" fmla="*/ 1172572 h 1699043"/>
              <a:gd name="connsiteX220" fmla="*/ 8834270 w 10232859"/>
              <a:gd name="connsiteY220" fmla="*/ 1206624 h 1699043"/>
              <a:gd name="connsiteX221" fmla="*/ 8853872 w 10232859"/>
              <a:gd name="connsiteY221" fmla="*/ 1214714 h 1699043"/>
              <a:gd name="connsiteX222" fmla="*/ 8861901 w 10232859"/>
              <a:gd name="connsiteY222" fmla="*/ 1211375 h 1699043"/>
              <a:gd name="connsiteX223" fmla="*/ 8874168 w 10232859"/>
              <a:gd name="connsiteY223" fmla="*/ 1213967 h 1699043"/>
              <a:gd name="connsiteX224" fmla="*/ 8871123 w 10232859"/>
              <a:gd name="connsiteY224" fmla="*/ 1221160 h 1699043"/>
              <a:gd name="connsiteX225" fmla="*/ 8903537 w 10232859"/>
              <a:gd name="connsiteY225" fmla="*/ 1230588 h 1699043"/>
              <a:gd name="connsiteX226" fmla="*/ 8933767 w 10232859"/>
              <a:gd name="connsiteY226" fmla="*/ 1263368 h 1699043"/>
              <a:gd name="connsiteX227" fmla="*/ 8985765 w 10232859"/>
              <a:gd name="connsiteY227" fmla="*/ 1287664 h 1699043"/>
              <a:gd name="connsiteX228" fmla="*/ 9071444 w 10232859"/>
              <a:gd name="connsiteY228" fmla="*/ 1317305 h 1699043"/>
              <a:gd name="connsiteX229" fmla="*/ 9096711 w 10232859"/>
              <a:gd name="connsiteY229" fmla="*/ 1327777 h 1699043"/>
              <a:gd name="connsiteX230" fmla="*/ 9338853 w 10232859"/>
              <a:gd name="connsiteY230" fmla="*/ 1448046 h 1699043"/>
              <a:gd name="connsiteX231" fmla="*/ 9520814 w 10232859"/>
              <a:gd name="connsiteY231" fmla="*/ 1449827 h 1699043"/>
              <a:gd name="connsiteX232" fmla="*/ 9702271 w 10232859"/>
              <a:gd name="connsiteY232" fmla="*/ 1488553 h 1699043"/>
              <a:gd name="connsiteX233" fmla="*/ 9744273 w 10232859"/>
              <a:gd name="connsiteY233" fmla="*/ 1523512 h 1699043"/>
              <a:gd name="connsiteX234" fmla="*/ 9771903 w 10232859"/>
              <a:gd name="connsiteY234" fmla="*/ 1530034 h 1699043"/>
              <a:gd name="connsiteX235" fmla="*/ 9818565 w 10232859"/>
              <a:gd name="connsiteY235" fmla="*/ 1538545 h 1699043"/>
              <a:gd name="connsiteX236" fmla="*/ 9882202 w 10232859"/>
              <a:gd name="connsiteY236" fmla="*/ 1565888 h 1699043"/>
              <a:gd name="connsiteX237" fmla="*/ 10022025 w 10232859"/>
              <a:gd name="connsiteY237" fmla="*/ 1599696 h 1699043"/>
              <a:gd name="connsiteX238" fmla="*/ 10220406 w 10232859"/>
              <a:gd name="connsiteY238" fmla="*/ 1677005 h 1699043"/>
              <a:gd name="connsiteX239" fmla="*/ 10232859 w 10232859"/>
              <a:gd name="connsiteY239" fmla="*/ 1699043 h 1699043"/>
              <a:gd name="connsiteX240" fmla="*/ 0 w 10232859"/>
              <a:gd name="connsiteY240" fmla="*/ 1699043 h 1699043"/>
              <a:gd name="connsiteX241" fmla="*/ 0 w 10232859"/>
              <a:gd name="connsiteY241" fmla="*/ 21828 h 1699043"/>
              <a:gd name="connsiteX242" fmla="*/ 8097 w 10232859"/>
              <a:gd name="connsiteY242" fmla="*/ 24355 h 1699043"/>
              <a:gd name="connsiteX243" fmla="*/ 77128 w 10232859"/>
              <a:gd name="connsiteY243" fmla="*/ 6867 h 1699043"/>
              <a:gd name="connsiteX244" fmla="*/ 188338 w 10232859"/>
              <a:gd name="connsiteY244" fmla="*/ 5079 h 1699043"/>
              <a:gd name="connsiteX245" fmla="*/ 298809 w 10232859"/>
              <a:gd name="connsiteY245" fmla="*/ 6198 h 1699043"/>
              <a:gd name="connsiteX246" fmla="*/ 338985 w 10232859"/>
              <a:gd name="connsiteY246" fmla="*/ 8006 h 1699043"/>
              <a:gd name="connsiteX247" fmla="*/ 409815 w 10232859"/>
              <a:gd name="connsiteY247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6067487 w 10232859"/>
              <a:gd name="connsiteY146" fmla="*/ 333712 h 1699043"/>
              <a:gd name="connsiteX147" fmla="*/ 6073281 w 10232859"/>
              <a:gd name="connsiteY147" fmla="*/ 334316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7270 w 10232859"/>
              <a:gd name="connsiteY190" fmla="*/ 940366 h 1699043"/>
              <a:gd name="connsiteX191" fmla="*/ 7866538 w 10232859"/>
              <a:gd name="connsiteY191" fmla="*/ 955045 h 1699043"/>
              <a:gd name="connsiteX192" fmla="*/ 7912084 w 10232859"/>
              <a:gd name="connsiteY192" fmla="*/ 963800 h 1699043"/>
              <a:gd name="connsiteX193" fmla="*/ 7982264 w 10232859"/>
              <a:gd name="connsiteY193" fmla="*/ 975773 h 1699043"/>
              <a:gd name="connsiteX194" fmla="*/ 7991272 w 10232859"/>
              <a:gd name="connsiteY194" fmla="*/ 981104 h 1699043"/>
              <a:gd name="connsiteX195" fmla="*/ 8006496 w 10232859"/>
              <a:gd name="connsiteY195" fmla="*/ 972839 h 1699043"/>
              <a:gd name="connsiteX196" fmla="*/ 8034497 w 10232859"/>
              <a:gd name="connsiteY196" fmla="*/ 972054 h 1699043"/>
              <a:gd name="connsiteX197" fmla="*/ 8150881 w 10232859"/>
              <a:gd name="connsiteY197" fmla="*/ 990411 h 1699043"/>
              <a:gd name="connsiteX198" fmla="*/ 8172106 w 10232859"/>
              <a:gd name="connsiteY198" fmla="*/ 990512 h 1699043"/>
              <a:gd name="connsiteX199" fmla="*/ 8196076 w 10232859"/>
              <a:gd name="connsiteY199" fmla="*/ 1000078 h 1699043"/>
              <a:gd name="connsiteX200" fmla="*/ 8247463 w 10232859"/>
              <a:gd name="connsiteY200" fmla="*/ 1016332 h 1699043"/>
              <a:gd name="connsiteX201" fmla="*/ 8279272 w 10232859"/>
              <a:gd name="connsiteY201" fmla="*/ 1032921 h 1699043"/>
              <a:gd name="connsiteX202" fmla="*/ 8289611 w 10232859"/>
              <a:gd name="connsiteY202" fmla="*/ 1028630 h 1699043"/>
              <a:gd name="connsiteX203" fmla="*/ 8311483 w 10232859"/>
              <a:gd name="connsiteY203" fmla="*/ 1029399 h 1699043"/>
              <a:gd name="connsiteX204" fmla="*/ 8399489 w 10232859"/>
              <a:gd name="connsiteY204" fmla="*/ 1048562 h 1699043"/>
              <a:gd name="connsiteX205" fmla="*/ 8415973 w 10232859"/>
              <a:gd name="connsiteY205" fmla="*/ 1049660 h 1699043"/>
              <a:gd name="connsiteX206" fmla="*/ 8433326 w 10232859"/>
              <a:gd name="connsiteY206" fmla="*/ 1057881 h 1699043"/>
              <a:gd name="connsiteX207" fmla="*/ 8502328 w 10232859"/>
              <a:gd name="connsiteY207" fmla="*/ 1091498 h 1699043"/>
              <a:gd name="connsiteX208" fmla="*/ 8534346 w 10232859"/>
              <a:gd name="connsiteY208" fmla="*/ 1106980 h 1699043"/>
              <a:gd name="connsiteX209" fmla="*/ 8534980 w 10232859"/>
              <a:gd name="connsiteY209" fmla="*/ 1110861 h 1699043"/>
              <a:gd name="connsiteX210" fmla="*/ 8544104 w 10232859"/>
              <a:gd name="connsiteY210" fmla="*/ 1108406 h 1699043"/>
              <a:gd name="connsiteX211" fmla="*/ 8567742 w 10232859"/>
              <a:gd name="connsiteY211" fmla="*/ 1117590 h 1699043"/>
              <a:gd name="connsiteX212" fmla="*/ 8633779 w 10232859"/>
              <a:gd name="connsiteY212" fmla="*/ 1139226 h 1699043"/>
              <a:gd name="connsiteX213" fmla="*/ 8676965 w 10232859"/>
              <a:gd name="connsiteY213" fmla="*/ 1156949 h 1699043"/>
              <a:gd name="connsiteX214" fmla="*/ 8698944 w 10232859"/>
              <a:gd name="connsiteY214" fmla="*/ 1156939 h 1699043"/>
              <a:gd name="connsiteX215" fmla="*/ 8711456 w 10232859"/>
              <a:gd name="connsiteY215" fmla="*/ 1169217 h 1699043"/>
              <a:gd name="connsiteX216" fmla="*/ 8732793 w 10232859"/>
              <a:gd name="connsiteY216" fmla="*/ 1172972 h 1699043"/>
              <a:gd name="connsiteX217" fmla="*/ 8751897 w 10232859"/>
              <a:gd name="connsiteY217" fmla="*/ 1190886 h 1699043"/>
              <a:gd name="connsiteX218" fmla="*/ 8793564 w 10232859"/>
              <a:gd name="connsiteY218" fmla="*/ 1172572 h 1699043"/>
              <a:gd name="connsiteX219" fmla="*/ 8834270 w 10232859"/>
              <a:gd name="connsiteY219" fmla="*/ 1206624 h 1699043"/>
              <a:gd name="connsiteX220" fmla="*/ 8853872 w 10232859"/>
              <a:gd name="connsiteY220" fmla="*/ 1214714 h 1699043"/>
              <a:gd name="connsiteX221" fmla="*/ 8861901 w 10232859"/>
              <a:gd name="connsiteY221" fmla="*/ 1211375 h 1699043"/>
              <a:gd name="connsiteX222" fmla="*/ 8874168 w 10232859"/>
              <a:gd name="connsiteY222" fmla="*/ 1213967 h 1699043"/>
              <a:gd name="connsiteX223" fmla="*/ 8871123 w 10232859"/>
              <a:gd name="connsiteY223" fmla="*/ 1221160 h 1699043"/>
              <a:gd name="connsiteX224" fmla="*/ 8903537 w 10232859"/>
              <a:gd name="connsiteY224" fmla="*/ 1230588 h 1699043"/>
              <a:gd name="connsiteX225" fmla="*/ 8933767 w 10232859"/>
              <a:gd name="connsiteY225" fmla="*/ 1263368 h 1699043"/>
              <a:gd name="connsiteX226" fmla="*/ 8985765 w 10232859"/>
              <a:gd name="connsiteY226" fmla="*/ 1287664 h 1699043"/>
              <a:gd name="connsiteX227" fmla="*/ 9071444 w 10232859"/>
              <a:gd name="connsiteY227" fmla="*/ 1317305 h 1699043"/>
              <a:gd name="connsiteX228" fmla="*/ 9096711 w 10232859"/>
              <a:gd name="connsiteY228" fmla="*/ 1327777 h 1699043"/>
              <a:gd name="connsiteX229" fmla="*/ 9338853 w 10232859"/>
              <a:gd name="connsiteY229" fmla="*/ 1448046 h 1699043"/>
              <a:gd name="connsiteX230" fmla="*/ 9520814 w 10232859"/>
              <a:gd name="connsiteY230" fmla="*/ 1449827 h 1699043"/>
              <a:gd name="connsiteX231" fmla="*/ 9702271 w 10232859"/>
              <a:gd name="connsiteY231" fmla="*/ 1488553 h 1699043"/>
              <a:gd name="connsiteX232" fmla="*/ 9744273 w 10232859"/>
              <a:gd name="connsiteY232" fmla="*/ 1523512 h 1699043"/>
              <a:gd name="connsiteX233" fmla="*/ 9771903 w 10232859"/>
              <a:gd name="connsiteY233" fmla="*/ 1530034 h 1699043"/>
              <a:gd name="connsiteX234" fmla="*/ 9818565 w 10232859"/>
              <a:gd name="connsiteY234" fmla="*/ 1538545 h 1699043"/>
              <a:gd name="connsiteX235" fmla="*/ 9882202 w 10232859"/>
              <a:gd name="connsiteY235" fmla="*/ 1565888 h 1699043"/>
              <a:gd name="connsiteX236" fmla="*/ 10022025 w 10232859"/>
              <a:gd name="connsiteY236" fmla="*/ 1599696 h 1699043"/>
              <a:gd name="connsiteX237" fmla="*/ 10220406 w 10232859"/>
              <a:gd name="connsiteY237" fmla="*/ 1677005 h 1699043"/>
              <a:gd name="connsiteX238" fmla="*/ 10232859 w 10232859"/>
              <a:gd name="connsiteY238" fmla="*/ 1699043 h 1699043"/>
              <a:gd name="connsiteX239" fmla="*/ 0 w 10232859"/>
              <a:gd name="connsiteY239" fmla="*/ 1699043 h 1699043"/>
              <a:gd name="connsiteX240" fmla="*/ 0 w 10232859"/>
              <a:gd name="connsiteY240" fmla="*/ 21828 h 1699043"/>
              <a:gd name="connsiteX241" fmla="*/ 8097 w 10232859"/>
              <a:gd name="connsiteY241" fmla="*/ 24355 h 1699043"/>
              <a:gd name="connsiteX242" fmla="*/ 77128 w 10232859"/>
              <a:gd name="connsiteY242" fmla="*/ 6867 h 1699043"/>
              <a:gd name="connsiteX243" fmla="*/ 188338 w 10232859"/>
              <a:gd name="connsiteY243" fmla="*/ 5079 h 1699043"/>
              <a:gd name="connsiteX244" fmla="*/ 298809 w 10232859"/>
              <a:gd name="connsiteY244" fmla="*/ 6198 h 1699043"/>
              <a:gd name="connsiteX245" fmla="*/ 338985 w 10232859"/>
              <a:gd name="connsiteY245" fmla="*/ 8006 h 1699043"/>
              <a:gd name="connsiteX246" fmla="*/ 409815 w 10232859"/>
              <a:gd name="connsiteY246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6067487 w 10232859"/>
              <a:gd name="connsiteY146" fmla="*/ 333712 h 1699043"/>
              <a:gd name="connsiteX147" fmla="*/ 5992653 w 10232859"/>
              <a:gd name="connsiteY147" fmla="*/ 428990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7270 w 10232859"/>
              <a:gd name="connsiteY190" fmla="*/ 940366 h 1699043"/>
              <a:gd name="connsiteX191" fmla="*/ 7866538 w 10232859"/>
              <a:gd name="connsiteY191" fmla="*/ 955045 h 1699043"/>
              <a:gd name="connsiteX192" fmla="*/ 7912084 w 10232859"/>
              <a:gd name="connsiteY192" fmla="*/ 963800 h 1699043"/>
              <a:gd name="connsiteX193" fmla="*/ 7982264 w 10232859"/>
              <a:gd name="connsiteY193" fmla="*/ 975773 h 1699043"/>
              <a:gd name="connsiteX194" fmla="*/ 7991272 w 10232859"/>
              <a:gd name="connsiteY194" fmla="*/ 981104 h 1699043"/>
              <a:gd name="connsiteX195" fmla="*/ 8006496 w 10232859"/>
              <a:gd name="connsiteY195" fmla="*/ 972839 h 1699043"/>
              <a:gd name="connsiteX196" fmla="*/ 8034497 w 10232859"/>
              <a:gd name="connsiteY196" fmla="*/ 972054 h 1699043"/>
              <a:gd name="connsiteX197" fmla="*/ 8150881 w 10232859"/>
              <a:gd name="connsiteY197" fmla="*/ 990411 h 1699043"/>
              <a:gd name="connsiteX198" fmla="*/ 8172106 w 10232859"/>
              <a:gd name="connsiteY198" fmla="*/ 990512 h 1699043"/>
              <a:gd name="connsiteX199" fmla="*/ 8196076 w 10232859"/>
              <a:gd name="connsiteY199" fmla="*/ 1000078 h 1699043"/>
              <a:gd name="connsiteX200" fmla="*/ 8247463 w 10232859"/>
              <a:gd name="connsiteY200" fmla="*/ 1016332 h 1699043"/>
              <a:gd name="connsiteX201" fmla="*/ 8279272 w 10232859"/>
              <a:gd name="connsiteY201" fmla="*/ 1032921 h 1699043"/>
              <a:gd name="connsiteX202" fmla="*/ 8289611 w 10232859"/>
              <a:gd name="connsiteY202" fmla="*/ 1028630 h 1699043"/>
              <a:gd name="connsiteX203" fmla="*/ 8311483 w 10232859"/>
              <a:gd name="connsiteY203" fmla="*/ 1029399 h 1699043"/>
              <a:gd name="connsiteX204" fmla="*/ 8399489 w 10232859"/>
              <a:gd name="connsiteY204" fmla="*/ 1048562 h 1699043"/>
              <a:gd name="connsiteX205" fmla="*/ 8415973 w 10232859"/>
              <a:gd name="connsiteY205" fmla="*/ 1049660 h 1699043"/>
              <a:gd name="connsiteX206" fmla="*/ 8433326 w 10232859"/>
              <a:gd name="connsiteY206" fmla="*/ 1057881 h 1699043"/>
              <a:gd name="connsiteX207" fmla="*/ 8502328 w 10232859"/>
              <a:gd name="connsiteY207" fmla="*/ 1091498 h 1699043"/>
              <a:gd name="connsiteX208" fmla="*/ 8534346 w 10232859"/>
              <a:gd name="connsiteY208" fmla="*/ 1106980 h 1699043"/>
              <a:gd name="connsiteX209" fmla="*/ 8534980 w 10232859"/>
              <a:gd name="connsiteY209" fmla="*/ 1110861 h 1699043"/>
              <a:gd name="connsiteX210" fmla="*/ 8544104 w 10232859"/>
              <a:gd name="connsiteY210" fmla="*/ 1108406 h 1699043"/>
              <a:gd name="connsiteX211" fmla="*/ 8567742 w 10232859"/>
              <a:gd name="connsiteY211" fmla="*/ 1117590 h 1699043"/>
              <a:gd name="connsiteX212" fmla="*/ 8633779 w 10232859"/>
              <a:gd name="connsiteY212" fmla="*/ 1139226 h 1699043"/>
              <a:gd name="connsiteX213" fmla="*/ 8676965 w 10232859"/>
              <a:gd name="connsiteY213" fmla="*/ 1156949 h 1699043"/>
              <a:gd name="connsiteX214" fmla="*/ 8698944 w 10232859"/>
              <a:gd name="connsiteY214" fmla="*/ 1156939 h 1699043"/>
              <a:gd name="connsiteX215" fmla="*/ 8711456 w 10232859"/>
              <a:gd name="connsiteY215" fmla="*/ 1169217 h 1699043"/>
              <a:gd name="connsiteX216" fmla="*/ 8732793 w 10232859"/>
              <a:gd name="connsiteY216" fmla="*/ 1172972 h 1699043"/>
              <a:gd name="connsiteX217" fmla="*/ 8751897 w 10232859"/>
              <a:gd name="connsiteY217" fmla="*/ 1190886 h 1699043"/>
              <a:gd name="connsiteX218" fmla="*/ 8793564 w 10232859"/>
              <a:gd name="connsiteY218" fmla="*/ 1172572 h 1699043"/>
              <a:gd name="connsiteX219" fmla="*/ 8834270 w 10232859"/>
              <a:gd name="connsiteY219" fmla="*/ 1206624 h 1699043"/>
              <a:gd name="connsiteX220" fmla="*/ 8853872 w 10232859"/>
              <a:gd name="connsiteY220" fmla="*/ 1214714 h 1699043"/>
              <a:gd name="connsiteX221" fmla="*/ 8861901 w 10232859"/>
              <a:gd name="connsiteY221" fmla="*/ 1211375 h 1699043"/>
              <a:gd name="connsiteX222" fmla="*/ 8874168 w 10232859"/>
              <a:gd name="connsiteY222" fmla="*/ 1213967 h 1699043"/>
              <a:gd name="connsiteX223" fmla="*/ 8871123 w 10232859"/>
              <a:gd name="connsiteY223" fmla="*/ 1221160 h 1699043"/>
              <a:gd name="connsiteX224" fmla="*/ 8903537 w 10232859"/>
              <a:gd name="connsiteY224" fmla="*/ 1230588 h 1699043"/>
              <a:gd name="connsiteX225" fmla="*/ 8933767 w 10232859"/>
              <a:gd name="connsiteY225" fmla="*/ 1263368 h 1699043"/>
              <a:gd name="connsiteX226" fmla="*/ 8985765 w 10232859"/>
              <a:gd name="connsiteY226" fmla="*/ 1287664 h 1699043"/>
              <a:gd name="connsiteX227" fmla="*/ 9071444 w 10232859"/>
              <a:gd name="connsiteY227" fmla="*/ 1317305 h 1699043"/>
              <a:gd name="connsiteX228" fmla="*/ 9096711 w 10232859"/>
              <a:gd name="connsiteY228" fmla="*/ 1327777 h 1699043"/>
              <a:gd name="connsiteX229" fmla="*/ 9338853 w 10232859"/>
              <a:gd name="connsiteY229" fmla="*/ 1448046 h 1699043"/>
              <a:gd name="connsiteX230" fmla="*/ 9520814 w 10232859"/>
              <a:gd name="connsiteY230" fmla="*/ 1449827 h 1699043"/>
              <a:gd name="connsiteX231" fmla="*/ 9702271 w 10232859"/>
              <a:gd name="connsiteY231" fmla="*/ 1488553 h 1699043"/>
              <a:gd name="connsiteX232" fmla="*/ 9744273 w 10232859"/>
              <a:gd name="connsiteY232" fmla="*/ 1523512 h 1699043"/>
              <a:gd name="connsiteX233" fmla="*/ 9771903 w 10232859"/>
              <a:gd name="connsiteY233" fmla="*/ 1530034 h 1699043"/>
              <a:gd name="connsiteX234" fmla="*/ 9818565 w 10232859"/>
              <a:gd name="connsiteY234" fmla="*/ 1538545 h 1699043"/>
              <a:gd name="connsiteX235" fmla="*/ 9882202 w 10232859"/>
              <a:gd name="connsiteY235" fmla="*/ 1565888 h 1699043"/>
              <a:gd name="connsiteX236" fmla="*/ 10022025 w 10232859"/>
              <a:gd name="connsiteY236" fmla="*/ 1599696 h 1699043"/>
              <a:gd name="connsiteX237" fmla="*/ 10220406 w 10232859"/>
              <a:gd name="connsiteY237" fmla="*/ 1677005 h 1699043"/>
              <a:gd name="connsiteX238" fmla="*/ 10232859 w 10232859"/>
              <a:gd name="connsiteY238" fmla="*/ 1699043 h 1699043"/>
              <a:gd name="connsiteX239" fmla="*/ 0 w 10232859"/>
              <a:gd name="connsiteY239" fmla="*/ 1699043 h 1699043"/>
              <a:gd name="connsiteX240" fmla="*/ 0 w 10232859"/>
              <a:gd name="connsiteY240" fmla="*/ 21828 h 1699043"/>
              <a:gd name="connsiteX241" fmla="*/ 8097 w 10232859"/>
              <a:gd name="connsiteY241" fmla="*/ 24355 h 1699043"/>
              <a:gd name="connsiteX242" fmla="*/ 77128 w 10232859"/>
              <a:gd name="connsiteY242" fmla="*/ 6867 h 1699043"/>
              <a:gd name="connsiteX243" fmla="*/ 188338 w 10232859"/>
              <a:gd name="connsiteY243" fmla="*/ 5079 h 1699043"/>
              <a:gd name="connsiteX244" fmla="*/ 298809 w 10232859"/>
              <a:gd name="connsiteY244" fmla="*/ 6198 h 1699043"/>
              <a:gd name="connsiteX245" fmla="*/ 338985 w 10232859"/>
              <a:gd name="connsiteY245" fmla="*/ 8006 h 1699043"/>
              <a:gd name="connsiteX246" fmla="*/ 409815 w 10232859"/>
              <a:gd name="connsiteY246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5992653 w 10232859"/>
              <a:gd name="connsiteY147" fmla="*/ 428990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7270 w 10232859"/>
              <a:gd name="connsiteY190" fmla="*/ 940366 h 1699043"/>
              <a:gd name="connsiteX191" fmla="*/ 7866538 w 10232859"/>
              <a:gd name="connsiteY191" fmla="*/ 955045 h 1699043"/>
              <a:gd name="connsiteX192" fmla="*/ 7912084 w 10232859"/>
              <a:gd name="connsiteY192" fmla="*/ 963800 h 1699043"/>
              <a:gd name="connsiteX193" fmla="*/ 7982264 w 10232859"/>
              <a:gd name="connsiteY193" fmla="*/ 975773 h 1699043"/>
              <a:gd name="connsiteX194" fmla="*/ 7991272 w 10232859"/>
              <a:gd name="connsiteY194" fmla="*/ 981104 h 1699043"/>
              <a:gd name="connsiteX195" fmla="*/ 8006496 w 10232859"/>
              <a:gd name="connsiteY195" fmla="*/ 972839 h 1699043"/>
              <a:gd name="connsiteX196" fmla="*/ 8034497 w 10232859"/>
              <a:gd name="connsiteY196" fmla="*/ 972054 h 1699043"/>
              <a:gd name="connsiteX197" fmla="*/ 8150881 w 10232859"/>
              <a:gd name="connsiteY197" fmla="*/ 990411 h 1699043"/>
              <a:gd name="connsiteX198" fmla="*/ 8172106 w 10232859"/>
              <a:gd name="connsiteY198" fmla="*/ 990512 h 1699043"/>
              <a:gd name="connsiteX199" fmla="*/ 8196076 w 10232859"/>
              <a:gd name="connsiteY199" fmla="*/ 1000078 h 1699043"/>
              <a:gd name="connsiteX200" fmla="*/ 8247463 w 10232859"/>
              <a:gd name="connsiteY200" fmla="*/ 1016332 h 1699043"/>
              <a:gd name="connsiteX201" fmla="*/ 8279272 w 10232859"/>
              <a:gd name="connsiteY201" fmla="*/ 1032921 h 1699043"/>
              <a:gd name="connsiteX202" fmla="*/ 8289611 w 10232859"/>
              <a:gd name="connsiteY202" fmla="*/ 1028630 h 1699043"/>
              <a:gd name="connsiteX203" fmla="*/ 8311483 w 10232859"/>
              <a:gd name="connsiteY203" fmla="*/ 1029399 h 1699043"/>
              <a:gd name="connsiteX204" fmla="*/ 8399489 w 10232859"/>
              <a:gd name="connsiteY204" fmla="*/ 1048562 h 1699043"/>
              <a:gd name="connsiteX205" fmla="*/ 8415973 w 10232859"/>
              <a:gd name="connsiteY205" fmla="*/ 1049660 h 1699043"/>
              <a:gd name="connsiteX206" fmla="*/ 8433326 w 10232859"/>
              <a:gd name="connsiteY206" fmla="*/ 1057881 h 1699043"/>
              <a:gd name="connsiteX207" fmla="*/ 8502328 w 10232859"/>
              <a:gd name="connsiteY207" fmla="*/ 1091498 h 1699043"/>
              <a:gd name="connsiteX208" fmla="*/ 8534346 w 10232859"/>
              <a:gd name="connsiteY208" fmla="*/ 1106980 h 1699043"/>
              <a:gd name="connsiteX209" fmla="*/ 8534980 w 10232859"/>
              <a:gd name="connsiteY209" fmla="*/ 1110861 h 1699043"/>
              <a:gd name="connsiteX210" fmla="*/ 8544104 w 10232859"/>
              <a:gd name="connsiteY210" fmla="*/ 1108406 h 1699043"/>
              <a:gd name="connsiteX211" fmla="*/ 8567742 w 10232859"/>
              <a:gd name="connsiteY211" fmla="*/ 1117590 h 1699043"/>
              <a:gd name="connsiteX212" fmla="*/ 8633779 w 10232859"/>
              <a:gd name="connsiteY212" fmla="*/ 1139226 h 1699043"/>
              <a:gd name="connsiteX213" fmla="*/ 8676965 w 10232859"/>
              <a:gd name="connsiteY213" fmla="*/ 1156949 h 1699043"/>
              <a:gd name="connsiteX214" fmla="*/ 8698944 w 10232859"/>
              <a:gd name="connsiteY214" fmla="*/ 1156939 h 1699043"/>
              <a:gd name="connsiteX215" fmla="*/ 8711456 w 10232859"/>
              <a:gd name="connsiteY215" fmla="*/ 1169217 h 1699043"/>
              <a:gd name="connsiteX216" fmla="*/ 8732793 w 10232859"/>
              <a:gd name="connsiteY216" fmla="*/ 1172972 h 1699043"/>
              <a:gd name="connsiteX217" fmla="*/ 8751897 w 10232859"/>
              <a:gd name="connsiteY217" fmla="*/ 1190886 h 1699043"/>
              <a:gd name="connsiteX218" fmla="*/ 8793564 w 10232859"/>
              <a:gd name="connsiteY218" fmla="*/ 1172572 h 1699043"/>
              <a:gd name="connsiteX219" fmla="*/ 8834270 w 10232859"/>
              <a:gd name="connsiteY219" fmla="*/ 1206624 h 1699043"/>
              <a:gd name="connsiteX220" fmla="*/ 8853872 w 10232859"/>
              <a:gd name="connsiteY220" fmla="*/ 1214714 h 1699043"/>
              <a:gd name="connsiteX221" fmla="*/ 8861901 w 10232859"/>
              <a:gd name="connsiteY221" fmla="*/ 1211375 h 1699043"/>
              <a:gd name="connsiteX222" fmla="*/ 8874168 w 10232859"/>
              <a:gd name="connsiteY222" fmla="*/ 1213967 h 1699043"/>
              <a:gd name="connsiteX223" fmla="*/ 8871123 w 10232859"/>
              <a:gd name="connsiteY223" fmla="*/ 1221160 h 1699043"/>
              <a:gd name="connsiteX224" fmla="*/ 8903537 w 10232859"/>
              <a:gd name="connsiteY224" fmla="*/ 1230588 h 1699043"/>
              <a:gd name="connsiteX225" fmla="*/ 8933767 w 10232859"/>
              <a:gd name="connsiteY225" fmla="*/ 1263368 h 1699043"/>
              <a:gd name="connsiteX226" fmla="*/ 8985765 w 10232859"/>
              <a:gd name="connsiteY226" fmla="*/ 1287664 h 1699043"/>
              <a:gd name="connsiteX227" fmla="*/ 9071444 w 10232859"/>
              <a:gd name="connsiteY227" fmla="*/ 1317305 h 1699043"/>
              <a:gd name="connsiteX228" fmla="*/ 9096711 w 10232859"/>
              <a:gd name="connsiteY228" fmla="*/ 1327777 h 1699043"/>
              <a:gd name="connsiteX229" fmla="*/ 9338853 w 10232859"/>
              <a:gd name="connsiteY229" fmla="*/ 1448046 h 1699043"/>
              <a:gd name="connsiteX230" fmla="*/ 9520814 w 10232859"/>
              <a:gd name="connsiteY230" fmla="*/ 1449827 h 1699043"/>
              <a:gd name="connsiteX231" fmla="*/ 9702271 w 10232859"/>
              <a:gd name="connsiteY231" fmla="*/ 1488553 h 1699043"/>
              <a:gd name="connsiteX232" fmla="*/ 9744273 w 10232859"/>
              <a:gd name="connsiteY232" fmla="*/ 1523512 h 1699043"/>
              <a:gd name="connsiteX233" fmla="*/ 9771903 w 10232859"/>
              <a:gd name="connsiteY233" fmla="*/ 1530034 h 1699043"/>
              <a:gd name="connsiteX234" fmla="*/ 9818565 w 10232859"/>
              <a:gd name="connsiteY234" fmla="*/ 1538545 h 1699043"/>
              <a:gd name="connsiteX235" fmla="*/ 9882202 w 10232859"/>
              <a:gd name="connsiteY235" fmla="*/ 1565888 h 1699043"/>
              <a:gd name="connsiteX236" fmla="*/ 10022025 w 10232859"/>
              <a:gd name="connsiteY236" fmla="*/ 1599696 h 1699043"/>
              <a:gd name="connsiteX237" fmla="*/ 10220406 w 10232859"/>
              <a:gd name="connsiteY237" fmla="*/ 1677005 h 1699043"/>
              <a:gd name="connsiteX238" fmla="*/ 10232859 w 10232859"/>
              <a:gd name="connsiteY238" fmla="*/ 1699043 h 1699043"/>
              <a:gd name="connsiteX239" fmla="*/ 0 w 10232859"/>
              <a:gd name="connsiteY239" fmla="*/ 1699043 h 1699043"/>
              <a:gd name="connsiteX240" fmla="*/ 0 w 10232859"/>
              <a:gd name="connsiteY240" fmla="*/ 21828 h 1699043"/>
              <a:gd name="connsiteX241" fmla="*/ 8097 w 10232859"/>
              <a:gd name="connsiteY241" fmla="*/ 24355 h 1699043"/>
              <a:gd name="connsiteX242" fmla="*/ 77128 w 10232859"/>
              <a:gd name="connsiteY242" fmla="*/ 6867 h 1699043"/>
              <a:gd name="connsiteX243" fmla="*/ 188338 w 10232859"/>
              <a:gd name="connsiteY243" fmla="*/ 5079 h 1699043"/>
              <a:gd name="connsiteX244" fmla="*/ 298809 w 10232859"/>
              <a:gd name="connsiteY244" fmla="*/ 6198 h 1699043"/>
              <a:gd name="connsiteX245" fmla="*/ 338985 w 10232859"/>
              <a:gd name="connsiteY245" fmla="*/ 8006 h 1699043"/>
              <a:gd name="connsiteX246" fmla="*/ 409815 w 10232859"/>
              <a:gd name="connsiteY246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7270 w 10232859"/>
              <a:gd name="connsiteY190" fmla="*/ 940366 h 1699043"/>
              <a:gd name="connsiteX191" fmla="*/ 7866538 w 10232859"/>
              <a:gd name="connsiteY191" fmla="*/ 955045 h 1699043"/>
              <a:gd name="connsiteX192" fmla="*/ 7912084 w 10232859"/>
              <a:gd name="connsiteY192" fmla="*/ 963800 h 1699043"/>
              <a:gd name="connsiteX193" fmla="*/ 7982264 w 10232859"/>
              <a:gd name="connsiteY193" fmla="*/ 975773 h 1699043"/>
              <a:gd name="connsiteX194" fmla="*/ 7991272 w 10232859"/>
              <a:gd name="connsiteY194" fmla="*/ 981104 h 1699043"/>
              <a:gd name="connsiteX195" fmla="*/ 8006496 w 10232859"/>
              <a:gd name="connsiteY195" fmla="*/ 972839 h 1699043"/>
              <a:gd name="connsiteX196" fmla="*/ 8034497 w 10232859"/>
              <a:gd name="connsiteY196" fmla="*/ 972054 h 1699043"/>
              <a:gd name="connsiteX197" fmla="*/ 8150881 w 10232859"/>
              <a:gd name="connsiteY197" fmla="*/ 990411 h 1699043"/>
              <a:gd name="connsiteX198" fmla="*/ 8172106 w 10232859"/>
              <a:gd name="connsiteY198" fmla="*/ 990512 h 1699043"/>
              <a:gd name="connsiteX199" fmla="*/ 8196076 w 10232859"/>
              <a:gd name="connsiteY199" fmla="*/ 1000078 h 1699043"/>
              <a:gd name="connsiteX200" fmla="*/ 8247463 w 10232859"/>
              <a:gd name="connsiteY200" fmla="*/ 1016332 h 1699043"/>
              <a:gd name="connsiteX201" fmla="*/ 8279272 w 10232859"/>
              <a:gd name="connsiteY201" fmla="*/ 1032921 h 1699043"/>
              <a:gd name="connsiteX202" fmla="*/ 8289611 w 10232859"/>
              <a:gd name="connsiteY202" fmla="*/ 1028630 h 1699043"/>
              <a:gd name="connsiteX203" fmla="*/ 8311483 w 10232859"/>
              <a:gd name="connsiteY203" fmla="*/ 1029399 h 1699043"/>
              <a:gd name="connsiteX204" fmla="*/ 8399489 w 10232859"/>
              <a:gd name="connsiteY204" fmla="*/ 1048562 h 1699043"/>
              <a:gd name="connsiteX205" fmla="*/ 8415973 w 10232859"/>
              <a:gd name="connsiteY205" fmla="*/ 1049660 h 1699043"/>
              <a:gd name="connsiteX206" fmla="*/ 8433326 w 10232859"/>
              <a:gd name="connsiteY206" fmla="*/ 1057881 h 1699043"/>
              <a:gd name="connsiteX207" fmla="*/ 8502328 w 10232859"/>
              <a:gd name="connsiteY207" fmla="*/ 1091498 h 1699043"/>
              <a:gd name="connsiteX208" fmla="*/ 8534346 w 10232859"/>
              <a:gd name="connsiteY208" fmla="*/ 1106980 h 1699043"/>
              <a:gd name="connsiteX209" fmla="*/ 8534980 w 10232859"/>
              <a:gd name="connsiteY209" fmla="*/ 1110861 h 1699043"/>
              <a:gd name="connsiteX210" fmla="*/ 8544104 w 10232859"/>
              <a:gd name="connsiteY210" fmla="*/ 1108406 h 1699043"/>
              <a:gd name="connsiteX211" fmla="*/ 8567742 w 10232859"/>
              <a:gd name="connsiteY211" fmla="*/ 1117590 h 1699043"/>
              <a:gd name="connsiteX212" fmla="*/ 8633779 w 10232859"/>
              <a:gd name="connsiteY212" fmla="*/ 1139226 h 1699043"/>
              <a:gd name="connsiteX213" fmla="*/ 8676965 w 10232859"/>
              <a:gd name="connsiteY213" fmla="*/ 1156949 h 1699043"/>
              <a:gd name="connsiteX214" fmla="*/ 8698944 w 10232859"/>
              <a:gd name="connsiteY214" fmla="*/ 1156939 h 1699043"/>
              <a:gd name="connsiteX215" fmla="*/ 8711456 w 10232859"/>
              <a:gd name="connsiteY215" fmla="*/ 1169217 h 1699043"/>
              <a:gd name="connsiteX216" fmla="*/ 8732793 w 10232859"/>
              <a:gd name="connsiteY216" fmla="*/ 1172972 h 1699043"/>
              <a:gd name="connsiteX217" fmla="*/ 8751897 w 10232859"/>
              <a:gd name="connsiteY217" fmla="*/ 1190886 h 1699043"/>
              <a:gd name="connsiteX218" fmla="*/ 8793564 w 10232859"/>
              <a:gd name="connsiteY218" fmla="*/ 1172572 h 1699043"/>
              <a:gd name="connsiteX219" fmla="*/ 8834270 w 10232859"/>
              <a:gd name="connsiteY219" fmla="*/ 1206624 h 1699043"/>
              <a:gd name="connsiteX220" fmla="*/ 8853872 w 10232859"/>
              <a:gd name="connsiteY220" fmla="*/ 1214714 h 1699043"/>
              <a:gd name="connsiteX221" fmla="*/ 8861901 w 10232859"/>
              <a:gd name="connsiteY221" fmla="*/ 1211375 h 1699043"/>
              <a:gd name="connsiteX222" fmla="*/ 8874168 w 10232859"/>
              <a:gd name="connsiteY222" fmla="*/ 1213967 h 1699043"/>
              <a:gd name="connsiteX223" fmla="*/ 8871123 w 10232859"/>
              <a:gd name="connsiteY223" fmla="*/ 1221160 h 1699043"/>
              <a:gd name="connsiteX224" fmla="*/ 8903537 w 10232859"/>
              <a:gd name="connsiteY224" fmla="*/ 1230588 h 1699043"/>
              <a:gd name="connsiteX225" fmla="*/ 8933767 w 10232859"/>
              <a:gd name="connsiteY225" fmla="*/ 1263368 h 1699043"/>
              <a:gd name="connsiteX226" fmla="*/ 8985765 w 10232859"/>
              <a:gd name="connsiteY226" fmla="*/ 1287664 h 1699043"/>
              <a:gd name="connsiteX227" fmla="*/ 9071444 w 10232859"/>
              <a:gd name="connsiteY227" fmla="*/ 1317305 h 1699043"/>
              <a:gd name="connsiteX228" fmla="*/ 9096711 w 10232859"/>
              <a:gd name="connsiteY228" fmla="*/ 1327777 h 1699043"/>
              <a:gd name="connsiteX229" fmla="*/ 9338853 w 10232859"/>
              <a:gd name="connsiteY229" fmla="*/ 1448046 h 1699043"/>
              <a:gd name="connsiteX230" fmla="*/ 9520814 w 10232859"/>
              <a:gd name="connsiteY230" fmla="*/ 1449827 h 1699043"/>
              <a:gd name="connsiteX231" fmla="*/ 9702271 w 10232859"/>
              <a:gd name="connsiteY231" fmla="*/ 1488553 h 1699043"/>
              <a:gd name="connsiteX232" fmla="*/ 9744273 w 10232859"/>
              <a:gd name="connsiteY232" fmla="*/ 1523512 h 1699043"/>
              <a:gd name="connsiteX233" fmla="*/ 9771903 w 10232859"/>
              <a:gd name="connsiteY233" fmla="*/ 1530034 h 1699043"/>
              <a:gd name="connsiteX234" fmla="*/ 9818565 w 10232859"/>
              <a:gd name="connsiteY234" fmla="*/ 1538545 h 1699043"/>
              <a:gd name="connsiteX235" fmla="*/ 9882202 w 10232859"/>
              <a:gd name="connsiteY235" fmla="*/ 1565888 h 1699043"/>
              <a:gd name="connsiteX236" fmla="*/ 10022025 w 10232859"/>
              <a:gd name="connsiteY236" fmla="*/ 1599696 h 1699043"/>
              <a:gd name="connsiteX237" fmla="*/ 10220406 w 10232859"/>
              <a:gd name="connsiteY237" fmla="*/ 1677005 h 1699043"/>
              <a:gd name="connsiteX238" fmla="*/ 10232859 w 10232859"/>
              <a:gd name="connsiteY238" fmla="*/ 1699043 h 1699043"/>
              <a:gd name="connsiteX239" fmla="*/ 0 w 10232859"/>
              <a:gd name="connsiteY239" fmla="*/ 1699043 h 1699043"/>
              <a:gd name="connsiteX240" fmla="*/ 0 w 10232859"/>
              <a:gd name="connsiteY240" fmla="*/ 21828 h 1699043"/>
              <a:gd name="connsiteX241" fmla="*/ 8097 w 10232859"/>
              <a:gd name="connsiteY241" fmla="*/ 24355 h 1699043"/>
              <a:gd name="connsiteX242" fmla="*/ 77128 w 10232859"/>
              <a:gd name="connsiteY242" fmla="*/ 6867 h 1699043"/>
              <a:gd name="connsiteX243" fmla="*/ 188338 w 10232859"/>
              <a:gd name="connsiteY243" fmla="*/ 5079 h 1699043"/>
              <a:gd name="connsiteX244" fmla="*/ 298809 w 10232859"/>
              <a:gd name="connsiteY244" fmla="*/ 6198 h 1699043"/>
              <a:gd name="connsiteX245" fmla="*/ 338985 w 10232859"/>
              <a:gd name="connsiteY245" fmla="*/ 8006 h 1699043"/>
              <a:gd name="connsiteX246" fmla="*/ 409815 w 10232859"/>
              <a:gd name="connsiteY246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6538 w 10232859"/>
              <a:gd name="connsiteY190" fmla="*/ 955045 h 1699043"/>
              <a:gd name="connsiteX191" fmla="*/ 7912084 w 10232859"/>
              <a:gd name="connsiteY191" fmla="*/ 963800 h 1699043"/>
              <a:gd name="connsiteX192" fmla="*/ 7982264 w 10232859"/>
              <a:gd name="connsiteY192" fmla="*/ 975773 h 1699043"/>
              <a:gd name="connsiteX193" fmla="*/ 7991272 w 10232859"/>
              <a:gd name="connsiteY193" fmla="*/ 981104 h 1699043"/>
              <a:gd name="connsiteX194" fmla="*/ 8006496 w 10232859"/>
              <a:gd name="connsiteY194" fmla="*/ 972839 h 1699043"/>
              <a:gd name="connsiteX195" fmla="*/ 8034497 w 10232859"/>
              <a:gd name="connsiteY195" fmla="*/ 972054 h 1699043"/>
              <a:gd name="connsiteX196" fmla="*/ 8150881 w 10232859"/>
              <a:gd name="connsiteY196" fmla="*/ 990411 h 1699043"/>
              <a:gd name="connsiteX197" fmla="*/ 8172106 w 10232859"/>
              <a:gd name="connsiteY197" fmla="*/ 990512 h 1699043"/>
              <a:gd name="connsiteX198" fmla="*/ 8196076 w 10232859"/>
              <a:gd name="connsiteY198" fmla="*/ 1000078 h 1699043"/>
              <a:gd name="connsiteX199" fmla="*/ 8247463 w 10232859"/>
              <a:gd name="connsiteY199" fmla="*/ 1016332 h 1699043"/>
              <a:gd name="connsiteX200" fmla="*/ 8279272 w 10232859"/>
              <a:gd name="connsiteY200" fmla="*/ 1032921 h 1699043"/>
              <a:gd name="connsiteX201" fmla="*/ 8289611 w 10232859"/>
              <a:gd name="connsiteY201" fmla="*/ 1028630 h 1699043"/>
              <a:gd name="connsiteX202" fmla="*/ 8311483 w 10232859"/>
              <a:gd name="connsiteY202" fmla="*/ 1029399 h 1699043"/>
              <a:gd name="connsiteX203" fmla="*/ 8399489 w 10232859"/>
              <a:gd name="connsiteY203" fmla="*/ 1048562 h 1699043"/>
              <a:gd name="connsiteX204" fmla="*/ 8415973 w 10232859"/>
              <a:gd name="connsiteY204" fmla="*/ 1049660 h 1699043"/>
              <a:gd name="connsiteX205" fmla="*/ 8433326 w 10232859"/>
              <a:gd name="connsiteY205" fmla="*/ 1057881 h 1699043"/>
              <a:gd name="connsiteX206" fmla="*/ 8502328 w 10232859"/>
              <a:gd name="connsiteY206" fmla="*/ 1091498 h 1699043"/>
              <a:gd name="connsiteX207" fmla="*/ 8534346 w 10232859"/>
              <a:gd name="connsiteY207" fmla="*/ 1106980 h 1699043"/>
              <a:gd name="connsiteX208" fmla="*/ 8534980 w 10232859"/>
              <a:gd name="connsiteY208" fmla="*/ 1110861 h 1699043"/>
              <a:gd name="connsiteX209" fmla="*/ 8544104 w 10232859"/>
              <a:gd name="connsiteY209" fmla="*/ 1108406 h 1699043"/>
              <a:gd name="connsiteX210" fmla="*/ 8567742 w 10232859"/>
              <a:gd name="connsiteY210" fmla="*/ 1117590 h 1699043"/>
              <a:gd name="connsiteX211" fmla="*/ 8633779 w 10232859"/>
              <a:gd name="connsiteY211" fmla="*/ 1139226 h 1699043"/>
              <a:gd name="connsiteX212" fmla="*/ 8676965 w 10232859"/>
              <a:gd name="connsiteY212" fmla="*/ 1156949 h 1699043"/>
              <a:gd name="connsiteX213" fmla="*/ 8698944 w 10232859"/>
              <a:gd name="connsiteY213" fmla="*/ 1156939 h 1699043"/>
              <a:gd name="connsiteX214" fmla="*/ 8711456 w 10232859"/>
              <a:gd name="connsiteY214" fmla="*/ 1169217 h 1699043"/>
              <a:gd name="connsiteX215" fmla="*/ 8732793 w 10232859"/>
              <a:gd name="connsiteY215" fmla="*/ 1172972 h 1699043"/>
              <a:gd name="connsiteX216" fmla="*/ 8751897 w 10232859"/>
              <a:gd name="connsiteY216" fmla="*/ 1190886 h 1699043"/>
              <a:gd name="connsiteX217" fmla="*/ 8793564 w 10232859"/>
              <a:gd name="connsiteY217" fmla="*/ 1172572 h 1699043"/>
              <a:gd name="connsiteX218" fmla="*/ 8834270 w 10232859"/>
              <a:gd name="connsiteY218" fmla="*/ 1206624 h 1699043"/>
              <a:gd name="connsiteX219" fmla="*/ 8853872 w 10232859"/>
              <a:gd name="connsiteY219" fmla="*/ 1214714 h 1699043"/>
              <a:gd name="connsiteX220" fmla="*/ 8861901 w 10232859"/>
              <a:gd name="connsiteY220" fmla="*/ 1211375 h 1699043"/>
              <a:gd name="connsiteX221" fmla="*/ 8874168 w 10232859"/>
              <a:gd name="connsiteY221" fmla="*/ 1213967 h 1699043"/>
              <a:gd name="connsiteX222" fmla="*/ 8871123 w 10232859"/>
              <a:gd name="connsiteY222" fmla="*/ 1221160 h 1699043"/>
              <a:gd name="connsiteX223" fmla="*/ 8903537 w 10232859"/>
              <a:gd name="connsiteY223" fmla="*/ 1230588 h 1699043"/>
              <a:gd name="connsiteX224" fmla="*/ 8933767 w 10232859"/>
              <a:gd name="connsiteY224" fmla="*/ 1263368 h 1699043"/>
              <a:gd name="connsiteX225" fmla="*/ 8985765 w 10232859"/>
              <a:gd name="connsiteY225" fmla="*/ 1287664 h 1699043"/>
              <a:gd name="connsiteX226" fmla="*/ 9071444 w 10232859"/>
              <a:gd name="connsiteY226" fmla="*/ 1317305 h 1699043"/>
              <a:gd name="connsiteX227" fmla="*/ 9096711 w 10232859"/>
              <a:gd name="connsiteY227" fmla="*/ 1327777 h 1699043"/>
              <a:gd name="connsiteX228" fmla="*/ 9338853 w 10232859"/>
              <a:gd name="connsiteY228" fmla="*/ 1448046 h 1699043"/>
              <a:gd name="connsiteX229" fmla="*/ 9520814 w 10232859"/>
              <a:gd name="connsiteY229" fmla="*/ 1449827 h 1699043"/>
              <a:gd name="connsiteX230" fmla="*/ 9702271 w 10232859"/>
              <a:gd name="connsiteY230" fmla="*/ 1488553 h 1699043"/>
              <a:gd name="connsiteX231" fmla="*/ 9744273 w 10232859"/>
              <a:gd name="connsiteY231" fmla="*/ 1523512 h 1699043"/>
              <a:gd name="connsiteX232" fmla="*/ 9771903 w 10232859"/>
              <a:gd name="connsiteY232" fmla="*/ 1530034 h 1699043"/>
              <a:gd name="connsiteX233" fmla="*/ 9818565 w 10232859"/>
              <a:gd name="connsiteY233" fmla="*/ 1538545 h 1699043"/>
              <a:gd name="connsiteX234" fmla="*/ 9882202 w 10232859"/>
              <a:gd name="connsiteY234" fmla="*/ 1565888 h 1699043"/>
              <a:gd name="connsiteX235" fmla="*/ 10022025 w 10232859"/>
              <a:gd name="connsiteY235" fmla="*/ 1599696 h 1699043"/>
              <a:gd name="connsiteX236" fmla="*/ 10220406 w 10232859"/>
              <a:gd name="connsiteY236" fmla="*/ 1677005 h 1699043"/>
              <a:gd name="connsiteX237" fmla="*/ 10232859 w 10232859"/>
              <a:gd name="connsiteY237" fmla="*/ 1699043 h 1699043"/>
              <a:gd name="connsiteX238" fmla="*/ 0 w 10232859"/>
              <a:gd name="connsiteY238" fmla="*/ 1699043 h 1699043"/>
              <a:gd name="connsiteX239" fmla="*/ 0 w 10232859"/>
              <a:gd name="connsiteY239" fmla="*/ 21828 h 1699043"/>
              <a:gd name="connsiteX240" fmla="*/ 8097 w 10232859"/>
              <a:gd name="connsiteY240" fmla="*/ 24355 h 1699043"/>
              <a:gd name="connsiteX241" fmla="*/ 77128 w 10232859"/>
              <a:gd name="connsiteY241" fmla="*/ 6867 h 1699043"/>
              <a:gd name="connsiteX242" fmla="*/ 188338 w 10232859"/>
              <a:gd name="connsiteY242" fmla="*/ 5079 h 1699043"/>
              <a:gd name="connsiteX243" fmla="*/ 298809 w 10232859"/>
              <a:gd name="connsiteY243" fmla="*/ 6198 h 1699043"/>
              <a:gd name="connsiteX244" fmla="*/ 338985 w 10232859"/>
              <a:gd name="connsiteY244" fmla="*/ 8006 h 1699043"/>
              <a:gd name="connsiteX245" fmla="*/ 409815 w 10232859"/>
              <a:gd name="connsiteY245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06496 w 10232859"/>
              <a:gd name="connsiteY193" fmla="*/ 972839 h 1699043"/>
              <a:gd name="connsiteX194" fmla="*/ 8034497 w 10232859"/>
              <a:gd name="connsiteY194" fmla="*/ 972054 h 1699043"/>
              <a:gd name="connsiteX195" fmla="*/ 8150881 w 10232859"/>
              <a:gd name="connsiteY195" fmla="*/ 990411 h 1699043"/>
              <a:gd name="connsiteX196" fmla="*/ 8172106 w 10232859"/>
              <a:gd name="connsiteY196" fmla="*/ 990512 h 1699043"/>
              <a:gd name="connsiteX197" fmla="*/ 8196076 w 10232859"/>
              <a:gd name="connsiteY197" fmla="*/ 1000078 h 1699043"/>
              <a:gd name="connsiteX198" fmla="*/ 8247463 w 10232859"/>
              <a:gd name="connsiteY198" fmla="*/ 1016332 h 1699043"/>
              <a:gd name="connsiteX199" fmla="*/ 8279272 w 10232859"/>
              <a:gd name="connsiteY199" fmla="*/ 1032921 h 1699043"/>
              <a:gd name="connsiteX200" fmla="*/ 8289611 w 10232859"/>
              <a:gd name="connsiteY200" fmla="*/ 1028630 h 1699043"/>
              <a:gd name="connsiteX201" fmla="*/ 8311483 w 10232859"/>
              <a:gd name="connsiteY201" fmla="*/ 1029399 h 1699043"/>
              <a:gd name="connsiteX202" fmla="*/ 8399489 w 10232859"/>
              <a:gd name="connsiteY202" fmla="*/ 1048562 h 1699043"/>
              <a:gd name="connsiteX203" fmla="*/ 8415973 w 10232859"/>
              <a:gd name="connsiteY203" fmla="*/ 1049660 h 1699043"/>
              <a:gd name="connsiteX204" fmla="*/ 8433326 w 10232859"/>
              <a:gd name="connsiteY204" fmla="*/ 1057881 h 1699043"/>
              <a:gd name="connsiteX205" fmla="*/ 8502328 w 10232859"/>
              <a:gd name="connsiteY205" fmla="*/ 1091498 h 1699043"/>
              <a:gd name="connsiteX206" fmla="*/ 8534346 w 10232859"/>
              <a:gd name="connsiteY206" fmla="*/ 1106980 h 1699043"/>
              <a:gd name="connsiteX207" fmla="*/ 8534980 w 10232859"/>
              <a:gd name="connsiteY207" fmla="*/ 1110861 h 1699043"/>
              <a:gd name="connsiteX208" fmla="*/ 8544104 w 10232859"/>
              <a:gd name="connsiteY208" fmla="*/ 1108406 h 1699043"/>
              <a:gd name="connsiteX209" fmla="*/ 8567742 w 10232859"/>
              <a:gd name="connsiteY209" fmla="*/ 1117590 h 1699043"/>
              <a:gd name="connsiteX210" fmla="*/ 8633779 w 10232859"/>
              <a:gd name="connsiteY210" fmla="*/ 1139226 h 1699043"/>
              <a:gd name="connsiteX211" fmla="*/ 8676965 w 10232859"/>
              <a:gd name="connsiteY211" fmla="*/ 1156949 h 1699043"/>
              <a:gd name="connsiteX212" fmla="*/ 8698944 w 10232859"/>
              <a:gd name="connsiteY212" fmla="*/ 1156939 h 1699043"/>
              <a:gd name="connsiteX213" fmla="*/ 8711456 w 10232859"/>
              <a:gd name="connsiteY213" fmla="*/ 1169217 h 1699043"/>
              <a:gd name="connsiteX214" fmla="*/ 8732793 w 10232859"/>
              <a:gd name="connsiteY214" fmla="*/ 1172972 h 1699043"/>
              <a:gd name="connsiteX215" fmla="*/ 8751897 w 10232859"/>
              <a:gd name="connsiteY215" fmla="*/ 1190886 h 1699043"/>
              <a:gd name="connsiteX216" fmla="*/ 8793564 w 10232859"/>
              <a:gd name="connsiteY216" fmla="*/ 1172572 h 1699043"/>
              <a:gd name="connsiteX217" fmla="*/ 8834270 w 10232859"/>
              <a:gd name="connsiteY217" fmla="*/ 1206624 h 1699043"/>
              <a:gd name="connsiteX218" fmla="*/ 8853872 w 10232859"/>
              <a:gd name="connsiteY218" fmla="*/ 1214714 h 1699043"/>
              <a:gd name="connsiteX219" fmla="*/ 8861901 w 10232859"/>
              <a:gd name="connsiteY219" fmla="*/ 1211375 h 1699043"/>
              <a:gd name="connsiteX220" fmla="*/ 8874168 w 10232859"/>
              <a:gd name="connsiteY220" fmla="*/ 1213967 h 1699043"/>
              <a:gd name="connsiteX221" fmla="*/ 8871123 w 10232859"/>
              <a:gd name="connsiteY221" fmla="*/ 1221160 h 1699043"/>
              <a:gd name="connsiteX222" fmla="*/ 8903537 w 10232859"/>
              <a:gd name="connsiteY222" fmla="*/ 1230588 h 1699043"/>
              <a:gd name="connsiteX223" fmla="*/ 8933767 w 10232859"/>
              <a:gd name="connsiteY223" fmla="*/ 1263368 h 1699043"/>
              <a:gd name="connsiteX224" fmla="*/ 8985765 w 10232859"/>
              <a:gd name="connsiteY224" fmla="*/ 1287664 h 1699043"/>
              <a:gd name="connsiteX225" fmla="*/ 9071444 w 10232859"/>
              <a:gd name="connsiteY225" fmla="*/ 1317305 h 1699043"/>
              <a:gd name="connsiteX226" fmla="*/ 9096711 w 10232859"/>
              <a:gd name="connsiteY226" fmla="*/ 1327777 h 1699043"/>
              <a:gd name="connsiteX227" fmla="*/ 9338853 w 10232859"/>
              <a:gd name="connsiteY227" fmla="*/ 1448046 h 1699043"/>
              <a:gd name="connsiteX228" fmla="*/ 9520814 w 10232859"/>
              <a:gd name="connsiteY228" fmla="*/ 1449827 h 1699043"/>
              <a:gd name="connsiteX229" fmla="*/ 9702271 w 10232859"/>
              <a:gd name="connsiteY229" fmla="*/ 1488553 h 1699043"/>
              <a:gd name="connsiteX230" fmla="*/ 9744273 w 10232859"/>
              <a:gd name="connsiteY230" fmla="*/ 1523512 h 1699043"/>
              <a:gd name="connsiteX231" fmla="*/ 9771903 w 10232859"/>
              <a:gd name="connsiteY231" fmla="*/ 1530034 h 1699043"/>
              <a:gd name="connsiteX232" fmla="*/ 9818565 w 10232859"/>
              <a:gd name="connsiteY232" fmla="*/ 1538545 h 1699043"/>
              <a:gd name="connsiteX233" fmla="*/ 9882202 w 10232859"/>
              <a:gd name="connsiteY233" fmla="*/ 1565888 h 1699043"/>
              <a:gd name="connsiteX234" fmla="*/ 10022025 w 10232859"/>
              <a:gd name="connsiteY234" fmla="*/ 1599696 h 1699043"/>
              <a:gd name="connsiteX235" fmla="*/ 10220406 w 10232859"/>
              <a:gd name="connsiteY235" fmla="*/ 1677005 h 1699043"/>
              <a:gd name="connsiteX236" fmla="*/ 10232859 w 10232859"/>
              <a:gd name="connsiteY236" fmla="*/ 1699043 h 1699043"/>
              <a:gd name="connsiteX237" fmla="*/ 0 w 10232859"/>
              <a:gd name="connsiteY237" fmla="*/ 1699043 h 1699043"/>
              <a:gd name="connsiteX238" fmla="*/ 0 w 10232859"/>
              <a:gd name="connsiteY238" fmla="*/ 21828 h 1699043"/>
              <a:gd name="connsiteX239" fmla="*/ 8097 w 10232859"/>
              <a:gd name="connsiteY239" fmla="*/ 24355 h 1699043"/>
              <a:gd name="connsiteX240" fmla="*/ 77128 w 10232859"/>
              <a:gd name="connsiteY240" fmla="*/ 6867 h 1699043"/>
              <a:gd name="connsiteX241" fmla="*/ 188338 w 10232859"/>
              <a:gd name="connsiteY241" fmla="*/ 5079 h 1699043"/>
              <a:gd name="connsiteX242" fmla="*/ 298809 w 10232859"/>
              <a:gd name="connsiteY242" fmla="*/ 6198 h 1699043"/>
              <a:gd name="connsiteX243" fmla="*/ 338985 w 10232859"/>
              <a:gd name="connsiteY243" fmla="*/ 8006 h 1699043"/>
              <a:gd name="connsiteX244" fmla="*/ 409815 w 10232859"/>
              <a:gd name="connsiteY244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06496 w 10232859"/>
              <a:gd name="connsiteY193" fmla="*/ 972839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11456 w 10232859"/>
              <a:gd name="connsiteY212" fmla="*/ 1169217 h 1699043"/>
              <a:gd name="connsiteX213" fmla="*/ 8732793 w 10232859"/>
              <a:gd name="connsiteY213" fmla="*/ 1172972 h 1699043"/>
              <a:gd name="connsiteX214" fmla="*/ 8751897 w 10232859"/>
              <a:gd name="connsiteY214" fmla="*/ 1190886 h 1699043"/>
              <a:gd name="connsiteX215" fmla="*/ 8793564 w 10232859"/>
              <a:gd name="connsiteY215" fmla="*/ 1172572 h 1699043"/>
              <a:gd name="connsiteX216" fmla="*/ 8834270 w 10232859"/>
              <a:gd name="connsiteY216" fmla="*/ 1206624 h 1699043"/>
              <a:gd name="connsiteX217" fmla="*/ 8853872 w 10232859"/>
              <a:gd name="connsiteY217" fmla="*/ 1214714 h 1699043"/>
              <a:gd name="connsiteX218" fmla="*/ 8861901 w 10232859"/>
              <a:gd name="connsiteY218" fmla="*/ 1211375 h 1699043"/>
              <a:gd name="connsiteX219" fmla="*/ 8874168 w 10232859"/>
              <a:gd name="connsiteY219" fmla="*/ 1213967 h 1699043"/>
              <a:gd name="connsiteX220" fmla="*/ 8871123 w 10232859"/>
              <a:gd name="connsiteY220" fmla="*/ 1221160 h 1699043"/>
              <a:gd name="connsiteX221" fmla="*/ 8903537 w 10232859"/>
              <a:gd name="connsiteY221" fmla="*/ 1230588 h 1699043"/>
              <a:gd name="connsiteX222" fmla="*/ 8933767 w 10232859"/>
              <a:gd name="connsiteY222" fmla="*/ 1263368 h 1699043"/>
              <a:gd name="connsiteX223" fmla="*/ 8985765 w 10232859"/>
              <a:gd name="connsiteY223" fmla="*/ 1287664 h 1699043"/>
              <a:gd name="connsiteX224" fmla="*/ 9071444 w 10232859"/>
              <a:gd name="connsiteY224" fmla="*/ 1317305 h 1699043"/>
              <a:gd name="connsiteX225" fmla="*/ 9096711 w 10232859"/>
              <a:gd name="connsiteY225" fmla="*/ 1327777 h 1699043"/>
              <a:gd name="connsiteX226" fmla="*/ 9338853 w 10232859"/>
              <a:gd name="connsiteY226" fmla="*/ 1448046 h 1699043"/>
              <a:gd name="connsiteX227" fmla="*/ 9520814 w 10232859"/>
              <a:gd name="connsiteY227" fmla="*/ 1449827 h 1699043"/>
              <a:gd name="connsiteX228" fmla="*/ 9702271 w 10232859"/>
              <a:gd name="connsiteY228" fmla="*/ 1488553 h 1699043"/>
              <a:gd name="connsiteX229" fmla="*/ 9744273 w 10232859"/>
              <a:gd name="connsiteY229" fmla="*/ 1523512 h 1699043"/>
              <a:gd name="connsiteX230" fmla="*/ 9771903 w 10232859"/>
              <a:gd name="connsiteY230" fmla="*/ 1530034 h 1699043"/>
              <a:gd name="connsiteX231" fmla="*/ 9818565 w 10232859"/>
              <a:gd name="connsiteY231" fmla="*/ 1538545 h 1699043"/>
              <a:gd name="connsiteX232" fmla="*/ 9882202 w 10232859"/>
              <a:gd name="connsiteY232" fmla="*/ 1565888 h 1699043"/>
              <a:gd name="connsiteX233" fmla="*/ 10022025 w 10232859"/>
              <a:gd name="connsiteY233" fmla="*/ 1599696 h 1699043"/>
              <a:gd name="connsiteX234" fmla="*/ 10220406 w 10232859"/>
              <a:gd name="connsiteY234" fmla="*/ 1677005 h 1699043"/>
              <a:gd name="connsiteX235" fmla="*/ 10232859 w 10232859"/>
              <a:gd name="connsiteY235" fmla="*/ 1699043 h 1699043"/>
              <a:gd name="connsiteX236" fmla="*/ 0 w 10232859"/>
              <a:gd name="connsiteY236" fmla="*/ 1699043 h 1699043"/>
              <a:gd name="connsiteX237" fmla="*/ 0 w 10232859"/>
              <a:gd name="connsiteY237" fmla="*/ 21828 h 1699043"/>
              <a:gd name="connsiteX238" fmla="*/ 8097 w 10232859"/>
              <a:gd name="connsiteY238" fmla="*/ 24355 h 1699043"/>
              <a:gd name="connsiteX239" fmla="*/ 77128 w 10232859"/>
              <a:gd name="connsiteY239" fmla="*/ 6867 h 1699043"/>
              <a:gd name="connsiteX240" fmla="*/ 188338 w 10232859"/>
              <a:gd name="connsiteY240" fmla="*/ 5079 h 1699043"/>
              <a:gd name="connsiteX241" fmla="*/ 298809 w 10232859"/>
              <a:gd name="connsiteY241" fmla="*/ 6198 h 1699043"/>
              <a:gd name="connsiteX242" fmla="*/ 338985 w 10232859"/>
              <a:gd name="connsiteY242" fmla="*/ 8006 h 1699043"/>
              <a:gd name="connsiteX243" fmla="*/ 409815 w 10232859"/>
              <a:gd name="connsiteY243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11456 w 10232859"/>
              <a:gd name="connsiteY212" fmla="*/ 1169217 h 1699043"/>
              <a:gd name="connsiteX213" fmla="*/ 8732793 w 10232859"/>
              <a:gd name="connsiteY213" fmla="*/ 1172972 h 1699043"/>
              <a:gd name="connsiteX214" fmla="*/ 8751897 w 10232859"/>
              <a:gd name="connsiteY214" fmla="*/ 1190886 h 1699043"/>
              <a:gd name="connsiteX215" fmla="*/ 8793564 w 10232859"/>
              <a:gd name="connsiteY215" fmla="*/ 1172572 h 1699043"/>
              <a:gd name="connsiteX216" fmla="*/ 8834270 w 10232859"/>
              <a:gd name="connsiteY216" fmla="*/ 1206624 h 1699043"/>
              <a:gd name="connsiteX217" fmla="*/ 8853872 w 10232859"/>
              <a:gd name="connsiteY217" fmla="*/ 1214714 h 1699043"/>
              <a:gd name="connsiteX218" fmla="*/ 8861901 w 10232859"/>
              <a:gd name="connsiteY218" fmla="*/ 1211375 h 1699043"/>
              <a:gd name="connsiteX219" fmla="*/ 8874168 w 10232859"/>
              <a:gd name="connsiteY219" fmla="*/ 1213967 h 1699043"/>
              <a:gd name="connsiteX220" fmla="*/ 8871123 w 10232859"/>
              <a:gd name="connsiteY220" fmla="*/ 1221160 h 1699043"/>
              <a:gd name="connsiteX221" fmla="*/ 8903537 w 10232859"/>
              <a:gd name="connsiteY221" fmla="*/ 1230588 h 1699043"/>
              <a:gd name="connsiteX222" fmla="*/ 8933767 w 10232859"/>
              <a:gd name="connsiteY222" fmla="*/ 1263368 h 1699043"/>
              <a:gd name="connsiteX223" fmla="*/ 8985765 w 10232859"/>
              <a:gd name="connsiteY223" fmla="*/ 1287664 h 1699043"/>
              <a:gd name="connsiteX224" fmla="*/ 9071444 w 10232859"/>
              <a:gd name="connsiteY224" fmla="*/ 1317305 h 1699043"/>
              <a:gd name="connsiteX225" fmla="*/ 9096711 w 10232859"/>
              <a:gd name="connsiteY225" fmla="*/ 1327777 h 1699043"/>
              <a:gd name="connsiteX226" fmla="*/ 9338853 w 10232859"/>
              <a:gd name="connsiteY226" fmla="*/ 1448046 h 1699043"/>
              <a:gd name="connsiteX227" fmla="*/ 9520814 w 10232859"/>
              <a:gd name="connsiteY227" fmla="*/ 1449827 h 1699043"/>
              <a:gd name="connsiteX228" fmla="*/ 9702271 w 10232859"/>
              <a:gd name="connsiteY228" fmla="*/ 1488553 h 1699043"/>
              <a:gd name="connsiteX229" fmla="*/ 9744273 w 10232859"/>
              <a:gd name="connsiteY229" fmla="*/ 1523512 h 1699043"/>
              <a:gd name="connsiteX230" fmla="*/ 9771903 w 10232859"/>
              <a:gd name="connsiteY230" fmla="*/ 1530034 h 1699043"/>
              <a:gd name="connsiteX231" fmla="*/ 9818565 w 10232859"/>
              <a:gd name="connsiteY231" fmla="*/ 1538545 h 1699043"/>
              <a:gd name="connsiteX232" fmla="*/ 9882202 w 10232859"/>
              <a:gd name="connsiteY232" fmla="*/ 1565888 h 1699043"/>
              <a:gd name="connsiteX233" fmla="*/ 10022025 w 10232859"/>
              <a:gd name="connsiteY233" fmla="*/ 1599696 h 1699043"/>
              <a:gd name="connsiteX234" fmla="*/ 10220406 w 10232859"/>
              <a:gd name="connsiteY234" fmla="*/ 1677005 h 1699043"/>
              <a:gd name="connsiteX235" fmla="*/ 10232859 w 10232859"/>
              <a:gd name="connsiteY235" fmla="*/ 1699043 h 1699043"/>
              <a:gd name="connsiteX236" fmla="*/ 0 w 10232859"/>
              <a:gd name="connsiteY236" fmla="*/ 1699043 h 1699043"/>
              <a:gd name="connsiteX237" fmla="*/ 0 w 10232859"/>
              <a:gd name="connsiteY237" fmla="*/ 21828 h 1699043"/>
              <a:gd name="connsiteX238" fmla="*/ 8097 w 10232859"/>
              <a:gd name="connsiteY238" fmla="*/ 24355 h 1699043"/>
              <a:gd name="connsiteX239" fmla="*/ 77128 w 10232859"/>
              <a:gd name="connsiteY239" fmla="*/ 6867 h 1699043"/>
              <a:gd name="connsiteX240" fmla="*/ 188338 w 10232859"/>
              <a:gd name="connsiteY240" fmla="*/ 5079 h 1699043"/>
              <a:gd name="connsiteX241" fmla="*/ 298809 w 10232859"/>
              <a:gd name="connsiteY241" fmla="*/ 6198 h 1699043"/>
              <a:gd name="connsiteX242" fmla="*/ 338985 w 10232859"/>
              <a:gd name="connsiteY242" fmla="*/ 8006 h 1699043"/>
              <a:gd name="connsiteX243" fmla="*/ 409815 w 10232859"/>
              <a:gd name="connsiteY243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32793 w 10232859"/>
              <a:gd name="connsiteY212" fmla="*/ 1172972 h 1699043"/>
              <a:gd name="connsiteX213" fmla="*/ 8751897 w 10232859"/>
              <a:gd name="connsiteY213" fmla="*/ 1190886 h 1699043"/>
              <a:gd name="connsiteX214" fmla="*/ 8793564 w 10232859"/>
              <a:gd name="connsiteY214" fmla="*/ 1172572 h 1699043"/>
              <a:gd name="connsiteX215" fmla="*/ 8834270 w 10232859"/>
              <a:gd name="connsiteY215" fmla="*/ 1206624 h 1699043"/>
              <a:gd name="connsiteX216" fmla="*/ 8853872 w 10232859"/>
              <a:gd name="connsiteY216" fmla="*/ 1214714 h 1699043"/>
              <a:gd name="connsiteX217" fmla="*/ 8861901 w 10232859"/>
              <a:gd name="connsiteY217" fmla="*/ 1211375 h 1699043"/>
              <a:gd name="connsiteX218" fmla="*/ 8874168 w 10232859"/>
              <a:gd name="connsiteY218" fmla="*/ 1213967 h 1699043"/>
              <a:gd name="connsiteX219" fmla="*/ 8871123 w 10232859"/>
              <a:gd name="connsiteY219" fmla="*/ 1221160 h 1699043"/>
              <a:gd name="connsiteX220" fmla="*/ 8903537 w 10232859"/>
              <a:gd name="connsiteY220" fmla="*/ 1230588 h 1699043"/>
              <a:gd name="connsiteX221" fmla="*/ 8933767 w 10232859"/>
              <a:gd name="connsiteY221" fmla="*/ 1263368 h 1699043"/>
              <a:gd name="connsiteX222" fmla="*/ 8985765 w 10232859"/>
              <a:gd name="connsiteY222" fmla="*/ 1287664 h 1699043"/>
              <a:gd name="connsiteX223" fmla="*/ 9071444 w 10232859"/>
              <a:gd name="connsiteY223" fmla="*/ 1317305 h 1699043"/>
              <a:gd name="connsiteX224" fmla="*/ 9096711 w 10232859"/>
              <a:gd name="connsiteY224" fmla="*/ 1327777 h 1699043"/>
              <a:gd name="connsiteX225" fmla="*/ 9338853 w 10232859"/>
              <a:gd name="connsiteY225" fmla="*/ 1448046 h 1699043"/>
              <a:gd name="connsiteX226" fmla="*/ 9520814 w 10232859"/>
              <a:gd name="connsiteY226" fmla="*/ 1449827 h 1699043"/>
              <a:gd name="connsiteX227" fmla="*/ 9702271 w 10232859"/>
              <a:gd name="connsiteY227" fmla="*/ 1488553 h 1699043"/>
              <a:gd name="connsiteX228" fmla="*/ 9744273 w 10232859"/>
              <a:gd name="connsiteY228" fmla="*/ 1523512 h 1699043"/>
              <a:gd name="connsiteX229" fmla="*/ 9771903 w 10232859"/>
              <a:gd name="connsiteY229" fmla="*/ 1530034 h 1699043"/>
              <a:gd name="connsiteX230" fmla="*/ 9818565 w 10232859"/>
              <a:gd name="connsiteY230" fmla="*/ 1538545 h 1699043"/>
              <a:gd name="connsiteX231" fmla="*/ 9882202 w 10232859"/>
              <a:gd name="connsiteY231" fmla="*/ 1565888 h 1699043"/>
              <a:gd name="connsiteX232" fmla="*/ 10022025 w 10232859"/>
              <a:gd name="connsiteY232" fmla="*/ 1599696 h 1699043"/>
              <a:gd name="connsiteX233" fmla="*/ 10220406 w 10232859"/>
              <a:gd name="connsiteY233" fmla="*/ 1677005 h 1699043"/>
              <a:gd name="connsiteX234" fmla="*/ 10232859 w 10232859"/>
              <a:gd name="connsiteY234" fmla="*/ 1699043 h 1699043"/>
              <a:gd name="connsiteX235" fmla="*/ 0 w 10232859"/>
              <a:gd name="connsiteY235" fmla="*/ 1699043 h 1699043"/>
              <a:gd name="connsiteX236" fmla="*/ 0 w 10232859"/>
              <a:gd name="connsiteY236" fmla="*/ 21828 h 1699043"/>
              <a:gd name="connsiteX237" fmla="*/ 8097 w 10232859"/>
              <a:gd name="connsiteY237" fmla="*/ 24355 h 1699043"/>
              <a:gd name="connsiteX238" fmla="*/ 77128 w 10232859"/>
              <a:gd name="connsiteY238" fmla="*/ 6867 h 1699043"/>
              <a:gd name="connsiteX239" fmla="*/ 188338 w 10232859"/>
              <a:gd name="connsiteY239" fmla="*/ 5079 h 1699043"/>
              <a:gd name="connsiteX240" fmla="*/ 298809 w 10232859"/>
              <a:gd name="connsiteY240" fmla="*/ 6198 h 1699043"/>
              <a:gd name="connsiteX241" fmla="*/ 338985 w 10232859"/>
              <a:gd name="connsiteY241" fmla="*/ 8006 h 1699043"/>
              <a:gd name="connsiteX242" fmla="*/ 409815 w 10232859"/>
              <a:gd name="connsiteY242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51897 w 10232859"/>
              <a:gd name="connsiteY212" fmla="*/ 1190886 h 1699043"/>
              <a:gd name="connsiteX213" fmla="*/ 8793564 w 10232859"/>
              <a:gd name="connsiteY213" fmla="*/ 1172572 h 1699043"/>
              <a:gd name="connsiteX214" fmla="*/ 8834270 w 10232859"/>
              <a:gd name="connsiteY214" fmla="*/ 1206624 h 1699043"/>
              <a:gd name="connsiteX215" fmla="*/ 8853872 w 10232859"/>
              <a:gd name="connsiteY215" fmla="*/ 1214714 h 1699043"/>
              <a:gd name="connsiteX216" fmla="*/ 8861901 w 10232859"/>
              <a:gd name="connsiteY216" fmla="*/ 1211375 h 1699043"/>
              <a:gd name="connsiteX217" fmla="*/ 8874168 w 10232859"/>
              <a:gd name="connsiteY217" fmla="*/ 1213967 h 1699043"/>
              <a:gd name="connsiteX218" fmla="*/ 8871123 w 10232859"/>
              <a:gd name="connsiteY218" fmla="*/ 1221160 h 1699043"/>
              <a:gd name="connsiteX219" fmla="*/ 8903537 w 10232859"/>
              <a:gd name="connsiteY219" fmla="*/ 1230588 h 1699043"/>
              <a:gd name="connsiteX220" fmla="*/ 8933767 w 10232859"/>
              <a:gd name="connsiteY220" fmla="*/ 1263368 h 1699043"/>
              <a:gd name="connsiteX221" fmla="*/ 8985765 w 10232859"/>
              <a:gd name="connsiteY221" fmla="*/ 1287664 h 1699043"/>
              <a:gd name="connsiteX222" fmla="*/ 9071444 w 10232859"/>
              <a:gd name="connsiteY222" fmla="*/ 1317305 h 1699043"/>
              <a:gd name="connsiteX223" fmla="*/ 9096711 w 10232859"/>
              <a:gd name="connsiteY223" fmla="*/ 1327777 h 1699043"/>
              <a:gd name="connsiteX224" fmla="*/ 9338853 w 10232859"/>
              <a:gd name="connsiteY224" fmla="*/ 1448046 h 1699043"/>
              <a:gd name="connsiteX225" fmla="*/ 9520814 w 10232859"/>
              <a:gd name="connsiteY225" fmla="*/ 1449827 h 1699043"/>
              <a:gd name="connsiteX226" fmla="*/ 9702271 w 10232859"/>
              <a:gd name="connsiteY226" fmla="*/ 1488553 h 1699043"/>
              <a:gd name="connsiteX227" fmla="*/ 9744273 w 10232859"/>
              <a:gd name="connsiteY227" fmla="*/ 1523512 h 1699043"/>
              <a:gd name="connsiteX228" fmla="*/ 9771903 w 10232859"/>
              <a:gd name="connsiteY228" fmla="*/ 1530034 h 1699043"/>
              <a:gd name="connsiteX229" fmla="*/ 9818565 w 10232859"/>
              <a:gd name="connsiteY229" fmla="*/ 1538545 h 1699043"/>
              <a:gd name="connsiteX230" fmla="*/ 9882202 w 10232859"/>
              <a:gd name="connsiteY230" fmla="*/ 1565888 h 1699043"/>
              <a:gd name="connsiteX231" fmla="*/ 10022025 w 10232859"/>
              <a:gd name="connsiteY231" fmla="*/ 1599696 h 1699043"/>
              <a:gd name="connsiteX232" fmla="*/ 10220406 w 10232859"/>
              <a:gd name="connsiteY232" fmla="*/ 1677005 h 1699043"/>
              <a:gd name="connsiteX233" fmla="*/ 10232859 w 10232859"/>
              <a:gd name="connsiteY233" fmla="*/ 1699043 h 1699043"/>
              <a:gd name="connsiteX234" fmla="*/ 0 w 10232859"/>
              <a:gd name="connsiteY234" fmla="*/ 1699043 h 1699043"/>
              <a:gd name="connsiteX235" fmla="*/ 0 w 10232859"/>
              <a:gd name="connsiteY235" fmla="*/ 21828 h 1699043"/>
              <a:gd name="connsiteX236" fmla="*/ 8097 w 10232859"/>
              <a:gd name="connsiteY236" fmla="*/ 24355 h 1699043"/>
              <a:gd name="connsiteX237" fmla="*/ 77128 w 10232859"/>
              <a:gd name="connsiteY237" fmla="*/ 6867 h 1699043"/>
              <a:gd name="connsiteX238" fmla="*/ 188338 w 10232859"/>
              <a:gd name="connsiteY238" fmla="*/ 5079 h 1699043"/>
              <a:gd name="connsiteX239" fmla="*/ 298809 w 10232859"/>
              <a:gd name="connsiteY239" fmla="*/ 6198 h 1699043"/>
              <a:gd name="connsiteX240" fmla="*/ 338985 w 10232859"/>
              <a:gd name="connsiteY240" fmla="*/ 8006 h 1699043"/>
              <a:gd name="connsiteX241" fmla="*/ 409815 w 10232859"/>
              <a:gd name="connsiteY241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51897 w 10232859"/>
              <a:gd name="connsiteY212" fmla="*/ 1190886 h 1699043"/>
              <a:gd name="connsiteX213" fmla="*/ 8834270 w 10232859"/>
              <a:gd name="connsiteY213" fmla="*/ 1206624 h 1699043"/>
              <a:gd name="connsiteX214" fmla="*/ 8853872 w 10232859"/>
              <a:gd name="connsiteY214" fmla="*/ 1214714 h 1699043"/>
              <a:gd name="connsiteX215" fmla="*/ 8861901 w 10232859"/>
              <a:gd name="connsiteY215" fmla="*/ 1211375 h 1699043"/>
              <a:gd name="connsiteX216" fmla="*/ 8874168 w 10232859"/>
              <a:gd name="connsiteY216" fmla="*/ 1213967 h 1699043"/>
              <a:gd name="connsiteX217" fmla="*/ 8871123 w 10232859"/>
              <a:gd name="connsiteY217" fmla="*/ 1221160 h 1699043"/>
              <a:gd name="connsiteX218" fmla="*/ 8903537 w 10232859"/>
              <a:gd name="connsiteY218" fmla="*/ 1230588 h 1699043"/>
              <a:gd name="connsiteX219" fmla="*/ 8933767 w 10232859"/>
              <a:gd name="connsiteY219" fmla="*/ 1263368 h 1699043"/>
              <a:gd name="connsiteX220" fmla="*/ 8985765 w 10232859"/>
              <a:gd name="connsiteY220" fmla="*/ 1287664 h 1699043"/>
              <a:gd name="connsiteX221" fmla="*/ 9071444 w 10232859"/>
              <a:gd name="connsiteY221" fmla="*/ 1317305 h 1699043"/>
              <a:gd name="connsiteX222" fmla="*/ 9096711 w 10232859"/>
              <a:gd name="connsiteY222" fmla="*/ 1327777 h 1699043"/>
              <a:gd name="connsiteX223" fmla="*/ 9338853 w 10232859"/>
              <a:gd name="connsiteY223" fmla="*/ 1448046 h 1699043"/>
              <a:gd name="connsiteX224" fmla="*/ 9520814 w 10232859"/>
              <a:gd name="connsiteY224" fmla="*/ 1449827 h 1699043"/>
              <a:gd name="connsiteX225" fmla="*/ 9702271 w 10232859"/>
              <a:gd name="connsiteY225" fmla="*/ 1488553 h 1699043"/>
              <a:gd name="connsiteX226" fmla="*/ 9744273 w 10232859"/>
              <a:gd name="connsiteY226" fmla="*/ 1523512 h 1699043"/>
              <a:gd name="connsiteX227" fmla="*/ 9771903 w 10232859"/>
              <a:gd name="connsiteY227" fmla="*/ 1530034 h 1699043"/>
              <a:gd name="connsiteX228" fmla="*/ 9818565 w 10232859"/>
              <a:gd name="connsiteY228" fmla="*/ 1538545 h 1699043"/>
              <a:gd name="connsiteX229" fmla="*/ 9882202 w 10232859"/>
              <a:gd name="connsiteY229" fmla="*/ 1565888 h 1699043"/>
              <a:gd name="connsiteX230" fmla="*/ 10022025 w 10232859"/>
              <a:gd name="connsiteY230" fmla="*/ 1599696 h 1699043"/>
              <a:gd name="connsiteX231" fmla="*/ 10220406 w 10232859"/>
              <a:gd name="connsiteY231" fmla="*/ 1677005 h 1699043"/>
              <a:gd name="connsiteX232" fmla="*/ 10232859 w 10232859"/>
              <a:gd name="connsiteY232" fmla="*/ 1699043 h 1699043"/>
              <a:gd name="connsiteX233" fmla="*/ 0 w 10232859"/>
              <a:gd name="connsiteY233" fmla="*/ 1699043 h 1699043"/>
              <a:gd name="connsiteX234" fmla="*/ 0 w 10232859"/>
              <a:gd name="connsiteY234" fmla="*/ 21828 h 1699043"/>
              <a:gd name="connsiteX235" fmla="*/ 8097 w 10232859"/>
              <a:gd name="connsiteY235" fmla="*/ 24355 h 1699043"/>
              <a:gd name="connsiteX236" fmla="*/ 77128 w 10232859"/>
              <a:gd name="connsiteY236" fmla="*/ 6867 h 1699043"/>
              <a:gd name="connsiteX237" fmla="*/ 188338 w 10232859"/>
              <a:gd name="connsiteY237" fmla="*/ 5079 h 1699043"/>
              <a:gd name="connsiteX238" fmla="*/ 298809 w 10232859"/>
              <a:gd name="connsiteY238" fmla="*/ 6198 h 1699043"/>
              <a:gd name="connsiteX239" fmla="*/ 338985 w 10232859"/>
              <a:gd name="connsiteY239" fmla="*/ 8006 h 1699043"/>
              <a:gd name="connsiteX240" fmla="*/ 409815 w 10232859"/>
              <a:gd name="connsiteY240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51897 w 10232859"/>
              <a:gd name="connsiteY212" fmla="*/ 1190886 h 1699043"/>
              <a:gd name="connsiteX213" fmla="*/ 8834270 w 10232859"/>
              <a:gd name="connsiteY213" fmla="*/ 1206624 h 1699043"/>
              <a:gd name="connsiteX214" fmla="*/ 8853872 w 10232859"/>
              <a:gd name="connsiteY214" fmla="*/ 1214714 h 1699043"/>
              <a:gd name="connsiteX215" fmla="*/ 8861901 w 10232859"/>
              <a:gd name="connsiteY215" fmla="*/ 1211375 h 1699043"/>
              <a:gd name="connsiteX216" fmla="*/ 8874168 w 10232859"/>
              <a:gd name="connsiteY216" fmla="*/ 1213967 h 1699043"/>
              <a:gd name="connsiteX217" fmla="*/ 8871123 w 10232859"/>
              <a:gd name="connsiteY217" fmla="*/ 1221160 h 1699043"/>
              <a:gd name="connsiteX218" fmla="*/ 8903537 w 10232859"/>
              <a:gd name="connsiteY218" fmla="*/ 1230588 h 1699043"/>
              <a:gd name="connsiteX219" fmla="*/ 8933767 w 10232859"/>
              <a:gd name="connsiteY219" fmla="*/ 1263368 h 1699043"/>
              <a:gd name="connsiteX220" fmla="*/ 8985765 w 10232859"/>
              <a:gd name="connsiteY220" fmla="*/ 1287664 h 1699043"/>
              <a:gd name="connsiteX221" fmla="*/ 9071444 w 10232859"/>
              <a:gd name="connsiteY221" fmla="*/ 1317305 h 1699043"/>
              <a:gd name="connsiteX222" fmla="*/ 9096711 w 10232859"/>
              <a:gd name="connsiteY222" fmla="*/ 1327777 h 1699043"/>
              <a:gd name="connsiteX223" fmla="*/ 9338853 w 10232859"/>
              <a:gd name="connsiteY223" fmla="*/ 1448046 h 1699043"/>
              <a:gd name="connsiteX224" fmla="*/ 9520814 w 10232859"/>
              <a:gd name="connsiteY224" fmla="*/ 1449827 h 1699043"/>
              <a:gd name="connsiteX225" fmla="*/ 9702271 w 10232859"/>
              <a:gd name="connsiteY225" fmla="*/ 1488553 h 1699043"/>
              <a:gd name="connsiteX226" fmla="*/ 9744273 w 10232859"/>
              <a:gd name="connsiteY226" fmla="*/ 1523512 h 1699043"/>
              <a:gd name="connsiteX227" fmla="*/ 9771903 w 10232859"/>
              <a:gd name="connsiteY227" fmla="*/ 1530034 h 1699043"/>
              <a:gd name="connsiteX228" fmla="*/ 9818565 w 10232859"/>
              <a:gd name="connsiteY228" fmla="*/ 1538545 h 1699043"/>
              <a:gd name="connsiteX229" fmla="*/ 9882202 w 10232859"/>
              <a:gd name="connsiteY229" fmla="*/ 1565888 h 1699043"/>
              <a:gd name="connsiteX230" fmla="*/ 10022025 w 10232859"/>
              <a:gd name="connsiteY230" fmla="*/ 1599696 h 1699043"/>
              <a:gd name="connsiteX231" fmla="*/ 10220406 w 10232859"/>
              <a:gd name="connsiteY231" fmla="*/ 1677005 h 1699043"/>
              <a:gd name="connsiteX232" fmla="*/ 10232859 w 10232859"/>
              <a:gd name="connsiteY232" fmla="*/ 1699043 h 1699043"/>
              <a:gd name="connsiteX233" fmla="*/ 0 w 10232859"/>
              <a:gd name="connsiteY233" fmla="*/ 1699043 h 1699043"/>
              <a:gd name="connsiteX234" fmla="*/ 0 w 10232859"/>
              <a:gd name="connsiteY234" fmla="*/ 21828 h 1699043"/>
              <a:gd name="connsiteX235" fmla="*/ 8097 w 10232859"/>
              <a:gd name="connsiteY235" fmla="*/ 24355 h 1699043"/>
              <a:gd name="connsiteX236" fmla="*/ 77128 w 10232859"/>
              <a:gd name="connsiteY236" fmla="*/ 6867 h 1699043"/>
              <a:gd name="connsiteX237" fmla="*/ 188338 w 10232859"/>
              <a:gd name="connsiteY237" fmla="*/ 5079 h 1699043"/>
              <a:gd name="connsiteX238" fmla="*/ 298809 w 10232859"/>
              <a:gd name="connsiteY238" fmla="*/ 6198 h 1699043"/>
              <a:gd name="connsiteX239" fmla="*/ 338985 w 10232859"/>
              <a:gd name="connsiteY239" fmla="*/ 8006 h 1699043"/>
              <a:gd name="connsiteX240" fmla="*/ 409815 w 10232859"/>
              <a:gd name="connsiteY240" fmla="*/ 5045 h 169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10232859" h="1699043">
                <a:moveTo>
                  <a:pt x="409815" y="5045"/>
                </a:moveTo>
                <a:cubicBezTo>
                  <a:pt x="429370" y="4390"/>
                  <a:pt x="447350" y="1844"/>
                  <a:pt x="456316" y="4077"/>
                </a:cubicBezTo>
                <a:cubicBezTo>
                  <a:pt x="477158" y="7678"/>
                  <a:pt x="444163" y="18056"/>
                  <a:pt x="463611" y="18441"/>
                </a:cubicBezTo>
                <a:cubicBezTo>
                  <a:pt x="482411" y="11619"/>
                  <a:pt x="487072" y="29834"/>
                  <a:pt x="506289" y="21667"/>
                </a:cubicBezTo>
                <a:cubicBezTo>
                  <a:pt x="496843" y="8226"/>
                  <a:pt x="549409" y="22324"/>
                  <a:pt x="547180" y="10297"/>
                </a:cubicBezTo>
                <a:cubicBezTo>
                  <a:pt x="570685" y="26535"/>
                  <a:pt x="573306" y="5039"/>
                  <a:pt x="599180" y="9165"/>
                </a:cubicBezTo>
                <a:cubicBezTo>
                  <a:pt x="612602" y="15098"/>
                  <a:pt x="621179" y="15818"/>
                  <a:pt x="630247" y="8332"/>
                </a:cubicBezTo>
                <a:cubicBezTo>
                  <a:pt x="692592" y="37344"/>
                  <a:pt x="662498" y="8239"/>
                  <a:pt x="715463" y="18029"/>
                </a:cubicBezTo>
                <a:cubicBezTo>
                  <a:pt x="761811" y="28765"/>
                  <a:pt x="812435" y="34762"/>
                  <a:pt x="862866" y="63233"/>
                </a:cubicBezTo>
                <a:cubicBezTo>
                  <a:pt x="873066" y="71493"/>
                  <a:pt x="892555" y="73882"/>
                  <a:pt x="906400" y="68570"/>
                </a:cubicBezTo>
                <a:cubicBezTo>
                  <a:pt x="908782" y="67655"/>
                  <a:pt x="910904" y="66542"/>
                  <a:pt x="912698" y="65266"/>
                </a:cubicBezTo>
                <a:cubicBezTo>
                  <a:pt x="943729" y="85619"/>
                  <a:pt x="957570" y="74516"/>
                  <a:pt x="972936" y="88549"/>
                </a:cubicBezTo>
                <a:cubicBezTo>
                  <a:pt x="1016216" y="93123"/>
                  <a:pt x="1046982" y="78021"/>
                  <a:pt x="1061158" y="90302"/>
                </a:cubicBezTo>
                <a:cubicBezTo>
                  <a:pt x="1082487" y="88877"/>
                  <a:pt x="1108723" y="73289"/>
                  <a:pt x="1127764" y="86443"/>
                </a:cubicBezTo>
                <a:cubicBezTo>
                  <a:pt x="1127604" y="75222"/>
                  <a:pt x="1154212" y="94228"/>
                  <a:pt x="1165092" y="86517"/>
                </a:cubicBezTo>
                <a:cubicBezTo>
                  <a:pt x="1172532" y="79848"/>
                  <a:pt x="1182339" y="84060"/>
                  <a:pt x="1192274" y="84088"/>
                </a:cubicBezTo>
                <a:cubicBezTo>
                  <a:pt x="1203651" y="78585"/>
                  <a:pt x="1248434" y="85441"/>
                  <a:pt x="1261359" y="91263"/>
                </a:cubicBezTo>
                <a:cubicBezTo>
                  <a:pt x="1294377" y="112056"/>
                  <a:pt x="1348832" y="92888"/>
                  <a:pt x="1375826" y="108740"/>
                </a:cubicBezTo>
                <a:cubicBezTo>
                  <a:pt x="1384490" y="110842"/>
                  <a:pt x="1392528" y="111481"/>
                  <a:pt x="1400134" y="111208"/>
                </a:cubicBezTo>
                <a:lnTo>
                  <a:pt x="1420782" y="108347"/>
                </a:lnTo>
                <a:lnTo>
                  <a:pt x="1425360" y="103343"/>
                </a:lnTo>
                <a:lnTo>
                  <a:pt x="1438688" y="103900"/>
                </a:lnTo>
                <a:lnTo>
                  <a:pt x="1442183" y="103008"/>
                </a:lnTo>
                <a:cubicBezTo>
                  <a:pt x="1448852" y="101280"/>
                  <a:pt x="1455482" y="99738"/>
                  <a:pt x="1462271" y="98933"/>
                </a:cubicBezTo>
                <a:cubicBezTo>
                  <a:pt x="1460480" y="123023"/>
                  <a:pt x="1519712" y="96044"/>
                  <a:pt x="1506437" y="116084"/>
                </a:cubicBezTo>
                <a:cubicBezTo>
                  <a:pt x="1543421" y="115842"/>
                  <a:pt x="1521082" y="134981"/>
                  <a:pt x="1559721" y="115918"/>
                </a:cubicBezTo>
                <a:cubicBezTo>
                  <a:pt x="1622424" y="132591"/>
                  <a:pt x="1709577" y="121173"/>
                  <a:pt x="1763086" y="148431"/>
                </a:cubicBezTo>
                <a:cubicBezTo>
                  <a:pt x="1815897" y="152158"/>
                  <a:pt x="1869650" y="152419"/>
                  <a:pt x="1909571" y="158571"/>
                </a:cubicBezTo>
                <a:cubicBezTo>
                  <a:pt x="1944577" y="152584"/>
                  <a:pt x="1963780" y="165894"/>
                  <a:pt x="2002612" y="185342"/>
                </a:cubicBezTo>
                <a:cubicBezTo>
                  <a:pt x="2057542" y="188412"/>
                  <a:pt x="2102353" y="209660"/>
                  <a:pt x="2155278" y="197824"/>
                </a:cubicBezTo>
                <a:cubicBezTo>
                  <a:pt x="2158165" y="201469"/>
                  <a:pt x="2161968" y="204456"/>
                  <a:pt x="2166398" y="206965"/>
                </a:cubicBezTo>
                <a:lnTo>
                  <a:pt x="2180455" y="212894"/>
                </a:lnTo>
                <a:lnTo>
                  <a:pt x="2182638" y="212313"/>
                </a:lnTo>
                <a:cubicBezTo>
                  <a:pt x="2191756" y="211797"/>
                  <a:pt x="2196930" y="213146"/>
                  <a:pt x="2200348" y="215316"/>
                </a:cubicBezTo>
                <a:lnTo>
                  <a:pt x="2203307" y="218590"/>
                </a:lnTo>
                <a:lnTo>
                  <a:pt x="2215170" y="221472"/>
                </a:lnTo>
                <a:lnTo>
                  <a:pt x="2237765" y="229357"/>
                </a:lnTo>
                <a:lnTo>
                  <a:pt x="2242719" y="228760"/>
                </a:lnTo>
                <a:lnTo>
                  <a:pt x="2277928" y="237427"/>
                </a:lnTo>
                <a:lnTo>
                  <a:pt x="2278759" y="236563"/>
                </a:lnTo>
                <a:cubicBezTo>
                  <a:pt x="2281421" y="234823"/>
                  <a:pt x="2284901" y="233911"/>
                  <a:pt x="2290187" y="234709"/>
                </a:cubicBezTo>
                <a:cubicBezTo>
                  <a:pt x="2304405" y="231655"/>
                  <a:pt x="2345628" y="219494"/>
                  <a:pt x="2364066" y="218237"/>
                </a:cubicBezTo>
                <a:cubicBezTo>
                  <a:pt x="2375743" y="221506"/>
                  <a:pt x="2388068" y="224536"/>
                  <a:pt x="2400814" y="227165"/>
                </a:cubicBezTo>
                <a:lnTo>
                  <a:pt x="2408414" y="228429"/>
                </a:lnTo>
                <a:lnTo>
                  <a:pt x="2408650" y="228234"/>
                </a:lnTo>
                <a:cubicBezTo>
                  <a:pt x="2410483" y="228038"/>
                  <a:pt x="2413050" y="228278"/>
                  <a:pt x="2416835" y="229128"/>
                </a:cubicBezTo>
                <a:lnTo>
                  <a:pt x="2422271" y="230733"/>
                </a:lnTo>
                <a:lnTo>
                  <a:pt x="2490341" y="211074"/>
                </a:lnTo>
                <a:cubicBezTo>
                  <a:pt x="2529316" y="208871"/>
                  <a:pt x="2549401" y="191268"/>
                  <a:pt x="2588929" y="200980"/>
                </a:cubicBezTo>
                <a:cubicBezTo>
                  <a:pt x="2625398" y="198847"/>
                  <a:pt x="2654940" y="190424"/>
                  <a:pt x="2687426" y="193848"/>
                </a:cubicBezTo>
                <a:cubicBezTo>
                  <a:pt x="2698335" y="187864"/>
                  <a:pt x="2709521" y="185129"/>
                  <a:pt x="2723517" y="192652"/>
                </a:cubicBezTo>
                <a:cubicBezTo>
                  <a:pt x="2756835" y="188350"/>
                  <a:pt x="2761531" y="176438"/>
                  <a:pt x="2785956" y="184404"/>
                </a:cubicBezTo>
                <a:cubicBezTo>
                  <a:pt x="2799369" y="164864"/>
                  <a:pt x="2802708" y="171921"/>
                  <a:pt x="2813378" y="176833"/>
                </a:cubicBezTo>
                <a:lnTo>
                  <a:pt x="2814782" y="177153"/>
                </a:lnTo>
                <a:lnTo>
                  <a:pt x="2816580" y="174366"/>
                </a:lnTo>
                <a:lnTo>
                  <a:pt x="2821623" y="172875"/>
                </a:lnTo>
                <a:lnTo>
                  <a:pt x="2836688" y="172971"/>
                </a:lnTo>
                <a:lnTo>
                  <a:pt x="2842564" y="173695"/>
                </a:lnTo>
                <a:cubicBezTo>
                  <a:pt x="2846534" y="173937"/>
                  <a:pt x="2849070" y="173769"/>
                  <a:pt x="2850712" y="173290"/>
                </a:cubicBezTo>
                <a:cubicBezTo>
                  <a:pt x="2850757" y="173214"/>
                  <a:pt x="2850801" y="173138"/>
                  <a:pt x="2850846" y="173062"/>
                </a:cubicBezTo>
                <a:lnTo>
                  <a:pt x="2858611" y="173112"/>
                </a:lnTo>
                <a:cubicBezTo>
                  <a:pt x="2871867" y="173694"/>
                  <a:pt x="2884913" y="174736"/>
                  <a:pt x="2897454" y="176114"/>
                </a:cubicBezTo>
                <a:cubicBezTo>
                  <a:pt x="2903755" y="163406"/>
                  <a:pt x="2952342" y="175773"/>
                  <a:pt x="2940369" y="152944"/>
                </a:cubicBezTo>
                <a:cubicBezTo>
                  <a:pt x="2957076" y="154120"/>
                  <a:pt x="2969777" y="163235"/>
                  <a:pt x="2959670" y="148367"/>
                </a:cubicBezTo>
                <a:cubicBezTo>
                  <a:pt x="2965032" y="148320"/>
                  <a:pt x="2967900" y="146880"/>
                  <a:pt x="2969615" y="144755"/>
                </a:cubicBezTo>
                <a:lnTo>
                  <a:pt x="2970000" y="143776"/>
                </a:lnTo>
                <a:lnTo>
                  <a:pt x="3007272" y="146766"/>
                </a:lnTo>
                <a:lnTo>
                  <a:pt x="3011677" y="145404"/>
                </a:lnTo>
                <a:lnTo>
                  <a:pt x="3036668" y="149604"/>
                </a:lnTo>
                <a:lnTo>
                  <a:pt x="3049208" y="150573"/>
                </a:lnTo>
                <a:lnTo>
                  <a:pt x="3053517" y="153322"/>
                </a:lnTo>
                <a:cubicBezTo>
                  <a:pt x="3057746" y="154918"/>
                  <a:pt x="3063258" y="155431"/>
                  <a:pt x="3071637" y="153496"/>
                </a:cubicBezTo>
                <a:lnTo>
                  <a:pt x="3110077" y="149202"/>
                </a:lnTo>
                <a:lnTo>
                  <a:pt x="3173743" y="159581"/>
                </a:lnTo>
                <a:cubicBezTo>
                  <a:pt x="3203872" y="159443"/>
                  <a:pt x="3205720" y="152598"/>
                  <a:pt x="3254203" y="151756"/>
                </a:cubicBezTo>
                <a:cubicBezTo>
                  <a:pt x="3298520" y="170671"/>
                  <a:pt x="3274378" y="179402"/>
                  <a:pt x="3380350" y="151151"/>
                </a:cubicBezTo>
                <a:cubicBezTo>
                  <a:pt x="3433470" y="157383"/>
                  <a:pt x="3409905" y="153931"/>
                  <a:pt x="3476147" y="170925"/>
                </a:cubicBezTo>
                <a:cubicBezTo>
                  <a:pt x="3495624" y="172754"/>
                  <a:pt x="3573433" y="153024"/>
                  <a:pt x="3581876" y="150448"/>
                </a:cubicBezTo>
                <a:cubicBezTo>
                  <a:pt x="3645019" y="168821"/>
                  <a:pt x="3637816" y="143953"/>
                  <a:pt x="3704761" y="150492"/>
                </a:cubicBezTo>
                <a:cubicBezTo>
                  <a:pt x="3732481" y="125722"/>
                  <a:pt x="3720202" y="148011"/>
                  <a:pt x="3755040" y="141978"/>
                </a:cubicBezTo>
                <a:cubicBezTo>
                  <a:pt x="3751742" y="163732"/>
                  <a:pt x="3795265" y="127963"/>
                  <a:pt x="3804689" y="151893"/>
                </a:cubicBezTo>
                <a:cubicBezTo>
                  <a:pt x="3810732" y="150037"/>
                  <a:pt x="3816287" y="147485"/>
                  <a:pt x="3821793" y="144743"/>
                </a:cubicBezTo>
                <a:lnTo>
                  <a:pt x="3824682" y="143319"/>
                </a:lnTo>
                <a:lnTo>
                  <a:pt x="3837536" y="141778"/>
                </a:lnTo>
                <a:lnTo>
                  <a:pt x="3839550" y="136147"/>
                </a:lnTo>
                <a:lnTo>
                  <a:pt x="3857743" y="130104"/>
                </a:lnTo>
                <a:cubicBezTo>
                  <a:pt x="3864805" y="128643"/>
                  <a:pt x="3872697" y="128011"/>
                  <a:pt x="3881852" y="128717"/>
                </a:cubicBezTo>
                <a:cubicBezTo>
                  <a:pt x="3914678" y="140047"/>
                  <a:pt x="3949962" y="139745"/>
                  <a:pt x="3998088" y="127932"/>
                </a:cubicBezTo>
                <a:cubicBezTo>
                  <a:pt x="4012987" y="131622"/>
                  <a:pt x="4058471" y="131332"/>
                  <a:pt x="4066682" y="124147"/>
                </a:cubicBezTo>
                <a:cubicBezTo>
                  <a:pt x="4076084" y="122618"/>
                  <a:pt x="4087294" y="125216"/>
                  <a:pt x="4091246" y="117503"/>
                </a:cubicBezTo>
                <a:cubicBezTo>
                  <a:pt x="4097972" y="108229"/>
                  <a:pt x="4131886" y="122717"/>
                  <a:pt x="4126556" y="111725"/>
                </a:cubicBezTo>
                <a:cubicBezTo>
                  <a:pt x="4150620" y="121653"/>
                  <a:pt x="4168222" y="102239"/>
                  <a:pt x="4187717" y="97496"/>
                </a:cubicBezTo>
                <a:cubicBezTo>
                  <a:pt x="4197248" y="102415"/>
                  <a:pt x="4207541" y="99960"/>
                  <a:pt x="4220826" y="95991"/>
                </a:cubicBezTo>
                <a:lnTo>
                  <a:pt x="4239014" y="90840"/>
                </a:lnTo>
                <a:lnTo>
                  <a:pt x="4246653" y="91360"/>
                </a:lnTo>
                <a:cubicBezTo>
                  <a:pt x="4255895" y="91263"/>
                  <a:pt x="4264334" y="90629"/>
                  <a:pt x="4271841" y="90188"/>
                </a:cubicBezTo>
                <a:lnTo>
                  <a:pt x="4286277" y="90173"/>
                </a:lnTo>
                <a:lnTo>
                  <a:pt x="4292025" y="90407"/>
                </a:lnTo>
                <a:lnTo>
                  <a:pt x="4304713" y="95673"/>
                </a:lnTo>
                <a:lnTo>
                  <a:pt x="4321285" y="93560"/>
                </a:lnTo>
                <a:lnTo>
                  <a:pt x="4339561" y="98806"/>
                </a:lnTo>
                <a:cubicBezTo>
                  <a:pt x="4340668" y="97273"/>
                  <a:pt x="4342159" y="95846"/>
                  <a:pt x="4343990" y="94576"/>
                </a:cubicBezTo>
                <a:lnTo>
                  <a:pt x="4358885" y="90264"/>
                </a:lnTo>
                <a:lnTo>
                  <a:pt x="4371648" y="95312"/>
                </a:lnTo>
                <a:cubicBezTo>
                  <a:pt x="4372251" y="86927"/>
                  <a:pt x="4386448" y="96257"/>
                  <a:pt x="4398380" y="98447"/>
                </a:cubicBezTo>
                <a:lnTo>
                  <a:pt x="4405729" y="97677"/>
                </a:lnTo>
                <a:lnTo>
                  <a:pt x="4431408" y="104311"/>
                </a:lnTo>
                <a:cubicBezTo>
                  <a:pt x="4445462" y="106988"/>
                  <a:pt x="4459011" y="108715"/>
                  <a:pt x="4472183" y="109916"/>
                </a:cubicBezTo>
                <a:lnTo>
                  <a:pt x="4518828" y="112600"/>
                </a:lnTo>
                <a:lnTo>
                  <a:pt x="4532040" y="117793"/>
                </a:lnTo>
                <a:cubicBezTo>
                  <a:pt x="4562193" y="123492"/>
                  <a:pt x="4598554" y="117583"/>
                  <a:pt x="4617778" y="130479"/>
                </a:cubicBezTo>
                <a:cubicBezTo>
                  <a:pt x="4626259" y="133024"/>
                  <a:pt x="4634242" y="134080"/>
                  <a:pt x="4641872" y="134207"/>
                </a:cubicBezTo>
                <a:lnTo>
                  <a:pt x="4662766" y="132438"/>
                </a:lnTo>
                <a:lnTo>
                  <a:pt x="4667770" y="127694"/>
                </a:lnTo>
                <a:lnTo>
                  <a:pt x="4681052" y="128947"/>
                </a:lnTo>
                <a:lnTo>
                  <a:pt x="4684624" y="128241"/>
                </a:lnTo>
                <a:cubicBezTo>
                  <a:pt x="4691441" y="126869"/>
                  <a:pt x="4698205" y="125683"/>
                  <a:pt x="4705061" y="125234"/>
                </a:cubicBezTo>
                <a:cubicBezTo>
                  <a:pt x="4701197" y="149124"/>
                  <a:pt x="4762747" y="125360"/>
                  <a:pt x="4747746" y="144617"/>
                </a:cubicBezTo>
                <a:cubicBezTo>
                  <a:pt x="4784752" y="146312"/>
                  <a:pt x="4823070" y="154053"/>
                  <a:pt x="4867014" y="164145"/>
                </a:cubicBezTo>
                <a:cubicBezTo>
                  <a:pt x="4928279" y="184021"/>
                  <a:pt x="4950439" y="160303"/>
                  <a:pt x="5001600" y="190239"/>
                </a:cubicBezTo>
                <a:cubicBezTo>
                  <a:pt x="5054087" y="196711"/>
                  <a:pt x="5076576" y="177858"/>
                  <a:pt x="5115965" y="186069"/>
                </a:cubicBezTo>
                <a:cubicBezTo>
                  <a:pt x="5141248" y="210877"/>
                  <a:pt x="5145689" y="221876"/>
                  <a:pt x="5193957" y="229364"/>
                </a:cubicBezTo>
                <a:cubicBezTo>
                  <a:pt x="5248620" y="235290"/>
                  <a:pt x="5221967" y="272312"/>
                  <a:pt x="5275907" y="263295"/>
                </a:cubicBezTo>
                <a:cubicBezTo>
                  <a:pt x="5278478" y="267074"/>
                  <a:pt x="5340662" y="273630"/>
                  <a:pt x="5344878" y="276360"/>
                </a:cubicBezTo>
                <a:lnTo>
                  <a:pt x="5413398" y="276235"/>
                </a:lnTo>
                <a:lnTo>
                  <a:pt x="5415629" y="275768"/>
                </a:lnTo>
                <a:cubicBezTo>
                  <a:pt x="5424792" y="275732"/>
                  <a:pt x="5429850" y="277347"/>
                  <a:pt x="5433078" y="279684"/>
                </a:cubicBezTo>
                <a:lnTo>
                  <a:pt x="5435759" y="283100"/>
                </a:lnTo>
                <a:lnTo>
                  <a:pt x="5447372" y="286587"/>
                </a:lnTo>
                <a:lnTo>
                  <a:pt x="5469289" y="295620"/>
                </a:lnTo>
                <a:lnTo>
                  <a:pt x="5508752" y="305753"/>
                </a:lnTo>
                <a:lnTo>
                  <a:pt x="5509657" y="304936"/>
                </a:lnTo>
                <a:cubicBezTo>
                  <a:pt x="5512470" y="303344"/>
                  <a:pt x="5516028" y="302619"/>
                  <a:pt x="5521245" y="303688"/>
                </a:cubicBezTo>
                <a:cubicBezTo>
                  <a:pt x="5535725" y="301391"/>
                  <a:pt x="5577993" y="291441"/>
                  <a:pt x="5596538" y="291153"/>
                </a:cubicBezTo>
                <a:cubicBezTo>
                  <a:pt x="5607932" y="295018"/>
                  <a:pt x="5619996" y="298677"/>
                  <a:pt x="5632514" y="301962"/>
                </a:cubicBezTo>
                <a:lnTo>
                  <a:pt x="5640005" y="303617"/>
                </a:lnTo>
                <a:lnTo>
                  <a:pt x="5640259" y="303435"/>
                </a:lnTo>
                <a:cubicBezTo>
                  <a:pt x="5642108" y="303337"/>
                  <a:pt x="5644653" y="303709"/>
                  <a:pt x="5648365" y="304754"/>
                </a:cubicBezTo>
                <a:lnTo>
                  <a:pt x="5653662" y="306635"/>
                </a:lnTo>
                <a:lnTo>
                  <a:pt x="5668196" y="309846"/>
                </a:lnTo>
                <a:lnTo>
                  <a:pt x="5673886" y="309526"/>
                </a:lnTo>
                <a:lnTo>
                  <a:pt x="5677139" y="307345"/>
                </a:lnTo>
                <a:lnTo>
                  <a:pt x="5708983" y="306674"/>
                </a:lnTo>
                <a:cubicBezTo>
                  <a:pt x="5728308" y="319040"/>
                  <a:pt x="5739318" y="309097"/>
                  <a:pt x="5773909" y="312061"/>
                </a:cubicBezTo>
                <a:cubicBezTo>
                  <a:pt x="5783376" y="321860"/>
                  <a:pt x="5795690" y="321672"/>
                  <a:pt x="5809500" y="318450"/>
                </a:cubicBezTo>
                <a:cubicBezTo>
                  <a:pt x="5839093" y="328324"/>
                  <a:pt x="5872263" y="326728"/>
                  <a:pt x="5908729" y="332335"/>
                </a:cubicBezTo>
                <a:cubicBezTo>
                  <a:pt x="5951727" y="334879"/>
                  <a:pt x="5963099" y="350288"/>
                  <a:pt x="5990524" y="350618"/>
                </a:cubicBezTo>
                <a:cubicBezTo>
                  <a:pt x="5991234" y="376742"/>
                  <a:pt x="6028592" y="335241"/>
                  <a:pt x="6029302" y="361365"/>
                </a:cubicBezTo>
                <a:lnTo>
                  <a:pt x="6086225" y="339621"/>
                </a:lnTo>
                <a:lnTo>
                  <a:pt x="6105063" y="347340"/>
                </a:lnTo>
                <a:cubicBezTo>
                  <a:pt x="6123220" y="350768"/>
                  <a:pt x="6176633" y="357519"/>
                  <a:pt x="6195166" y="360190"/>
                </a:cubicBezTo>
                <a:cubicBezTo>
                  <a:pt x="6208491" y="366896"/>
                  <a:pt x="6210739" y="378331"/>
                  <a:pt x="6216259" y="363365"/>
                </a:cubicBezTo>
                <a:cubicBezTo>
                  <a:pt x="6220943" y="365191"/>
                  <a:pt x="6224807" y="365077"/>
                  <a:pt x="6228331" y="364034"/>
                </a:cubicBezTo>
                <a:lnTo>
                  <a:pt x="6229602" y="363414"/>
                </a:lnTo>
                <a:lnTo>
                  <a:pt x="6258988" y="378660"/>
                </a:lnTo>
                <a:lnTo>
                  <a:pt x="6264106" y="379141"/>
                </a:lnTo>
                <a:lnTo>
                  <a:pt x="6281703" y="391054"/>
                </a:lnTo>
                <a:lnTo>
                  <a:pt x="6291622" y="396155"/>
                </a:lnTo>
                <a:lnTo>
                  <a:pt x="6292712" y="399771"/>
                </a:lnTo>
                <a:cubicBezTo>
                  <a:pt x="6294843" y="402467"/>
                  <a:pt x="6299119" y="404777"/>
                  <a:pt x="6308227" y="406196"/>
                </a:cubicBezTo>
                <a:lnTo>
                  <a:pt x="6328981" y="409495"/>
                </a:lnTo>
                <a:lnTo>
                  <a:pt x="6368693" y="417845"/>
                </a:lnTo>
                <a:cubicBezTo>
                  <a:pt x="6371618" y="421064"/>
                  <a:pt x="6413995" y="448260"/>
                  <a:pt x="6414811" y="452200"/>
                </a:cubicBezTo>
                <a:cubicBezTo>
                  <a:pt x="6472474" y="452324"/>
                  <a:pt x="6416366" y="454044"/>
                  <a:pt x="6467879" y="468248"/>
                </a:cubicBezTo>
                <a:cubicBezTo>
                  <a:pt x="6497136" y="485368"/>
                  <a:pt x="6544744" y="499929"/>
                  <a:pt x="6564351" y="537518"/>
                </a:cubicBezTo>
                <a:cubicBezTo>
                  <a:pt x="6600774" y="544284"/>
                  <a:pt x="6683084" y="572586"/>
                  <a:pt x="6711178" y="573610"/>
                </a:cubicBezTo>
                <a:cubicBezTo>
                  <a:pt x="6726278" y="581783"/>
                  <a:pt x="6766796" y="600843"/>
                  <a:pt x="6764036" y="588943"/>
                </a:cubicBezTo>
                <a:cubicBezTo>
                  <a:pt x="6830367" y="591215"/>
                  <a:pt x="6834546" y="616110"/>
                  <a:pt x="6858983" y="623723"/>
                </a:cubicBezTo>
                <a:cubicBezTo>
                  <a:pt x="6883420" y="631336"/>
                  <a:pt x="6874724" y="627173"/>
                  <a:pt x="6910661" y="634620"/>
                </a:cubicBezTo>
                <a:cubicBezTo>
                  <a:pt x="6886933" y="650238"/>
                  <a:pt x="6958918" y="637790"/>
                  <a:pt x="6944111" y="659502"/>
                </a:cubicBezTo>
                <a:cubicBezTo>
                  <a:pt x="6951121" y="660169"/>
                  <a:pt x="6958378" y="660132"/>
                  <a:pt x="6965771" y="659931"/>
                </a:cubicBezTo>
                <a:lnTo>
                  <a:pt x="6969639" y="659837"/>
                </a:lnTo>
                <a:lnTo>
                  <a:pt x="6982242" y="663112"/>
                </a:lnTo>
                <a:lnTo>
                  <a:pt x="6989387" y="659474"/>
                </a:lnTo>
                <a:lnTo>
                  <a:pt x="7010930" y="661134"/>
                </a:lnTo>
                <a:cubicBezTo>
                  <a:pt x="7018443" y="662461"/>
                  <a:pt x="7025878" y="664712"/>
                  <a:pt x="7033125" y="668436"/>
                </a:cubicBezTo>
                <a:cubicBezTo>
                  <a:pt x="7050655" y="688564"/>
                  <a:pt x="7113778" y="682286"/>
                  <a:pt x="7134461" y="708192"/>
                </a:cubicBezTo>
                <a:cubicBezTo>
                  <a:pt x="7143815" y="716210"/>
                  <a:pt x="7183449" y="731779"/>
                  <a:pt x="7197450" y="729094"/>
                </a:cubicBezTo>
                <a:cubicBezTo>
                  <a:pt x="7207053" y="731180"/>
                  <a:pt x="7214263" y="737074"/>
                  <a:pt x="7225084" y="732505"/>
                </a:cubicBezTo>
                <a:cubicBezTo>
                  <a:pt x="7239802" y="727692"/>
                  <a:pt x="7255247" y="750633"/>
                  <a:pt x="7261183" y="740313"/>
                </a:cubicBezTo>
                <a:cubicBezTo>
                  <a:pt x="7272476" y="756319"/>
                  <a:pt x="7306339" y="747471"/>
                  <a:pt x="7327760" y="750586"/>
                </a:cubicBezTo>
                <a:cubicBezTo>
                  <a:pt x="7334820" y="764783"/>
                  <a:pt x="7372804" y="757321"/>
                  <a:pt x="7412222" y="770487"/>
                </a:cubicBezTo>
                <a:cubicBezTo>
                  <a:pt x="7419482" y="786537"/>
                  <a:pt x="7438908" y="779230"/>
                  <a:pt x="7457904" y="804321"/>
                </a:cubicBezTo>
                <a:cubicBezTo>
                  <a:pt x="7460334" y="803523"/>
                  <a:pt x="7462991" y="802942"/>
                  <a:pt x="7465795" y="802598"/>
                </a:cubicBezTo>
                <a:cubicBezTo>
                  <a:pt x="7482080" y="800599"/>
                  <a:pt x="7499653" y="806831"/>
                  <a:pt x="7505046" y="816517"/>
                </a:cubicBezTo>
                <a:cubicBezTo>
                  <a:pt x="7538417" y="853074"/>
                  <a:pt x="7584173" y="869067"/>
                  <a:pt x="7623220" y="888520"/>
                </a:cubicBezTo>
                <a:cubicBezTo>
                  <a:pt x="7669184" y="908475"/>
                  <a:pt x="7655844" y="875556"/>
                  <a:pt x="7700458" y="915079"/>
                </a:cubicBezTo>
                <a:cubicBezTo>
                  <a:pt x="7713299" y="910096"/>
                  <a:pt x="7721213" y="912537"/>
                  <a:pt x="7730988" y="920756"/>
                </a:cubicBezTo>
                <a:cubicBezTo>
                  <a:pt x="7753798" y="929904"/>
                  <a:pt x="7768001" y="910742"/>
                  <a:pt x="7781942" y="930503"/>
                </a:cubicBezTo>
                <a:cubicBezTo>
                  <a:pt x="7786314" y="919014"/>
                  <a:pt x="7829555" y="942839"/>
                  <a:pt x="7827704" y="928558"/>
                </a:cubicBezTo>
                <a:cubicBezTo>
                  <a:pt x="7849394" y="934107"/>
                  <a:pt x="7886324" y="955931"/>
                  <a:pt x="7912084" y="963800"/>
                </a:cubicBezTo>
                <a:cubicBezTo>
                  <a:pt x="7931225" y="978091"/>
                  <a:pt x="7944890" y="969299"/>
                  <a:pt x="7982264" y="975773"/>
                </a:cubicBezTo>
                <a:lnTo>
                  <a:pt x="7991272" y="981104"/>
                </a:lnTo>
                <a:lnTo>
                  <a:pt x="8079795" y="982983"/>
                </a:lnTo>
                <a:cubicBezTo>
                  <a:pt x="8106396" y="984534"/>
                  <a:pt x="8123279" y="987466"/>
                  <a:pt x="8150881" y="990411"/>
                </a:cubicBezTo>
                <a:cubicBezTo>
                  <a:pt x="8155184" y="995435"/>
                  <a:pt x="8170794" y="995512"/>
                  <a:pt x="8172106" y="990512"/>
                </a:cubicBezTo>
                <a:cubicBezTo>
                  <a:pt x="8178349" y="993790"/>
                  <a:pt x="8190057" y="1007072"/>
                  <a:pt x="8196076" y="1000078"/>
                </a:cubicBezTo>
                <a:cubicBezTo>
                  <a:pt x="8214144" y="1004259"/>
                  <a:pt x="8231408" y="1009730"/>
                  <a:pt x="8247463" y="1016332"/>
                </a:cubicBezTo>
                <a:lnTo>
                  <a:pt x="8279272" y="1032921"/>
                </a:lnTo>
                <a:lnTo>
                  <a:pt x="8289611" y="1028630"/>
                </a:lnTo>
                <a:cubicBezTo>
                  <a:pt x="8296281" y="1026812"/>
                  <a:pt x="8303468" y="1026422"/>
                  <a:pt x="8311483" y="1029399"/>
                </a:cubicBezTo>
                <a:cubicBezTo>
                  <a:pt x="8353073" y="1061234"/>
                  <a:pt x="8320764" y="1016490"/>
                  <a:pt x="8399489" y="1048562"/>
                </a:cubicBezTo>
                <a:cubicBezTo>
                  <a:pt x="8402160" y="1052480"/>
                  <a:pt x="8414285" y="1053290"/>
                  <a:pt x="8415973" y="1049660"/>
                </a:cubicBezTo>
                <a:cubicBezTo>
                  <a:pt x="8420389" y="1052382"/>
                  <a:pt x="8427708" y="1062757"/>
                  <a:pt x="8433326" y="1057881"/>
                </a:cubicBezTo>
                <a:cubicBezTo>
                  <a:pt x="8460295" y="1065796"/>
                  <a:pt x="8484063" y="1077374"/>
                  <a:pt x="8502328" y="1091498"/>
                </a:cubicBezTo>
                <a:cubicBezTo>
                  <a:pt x="8531547" y="1095185"/>
                  <a:pt x="8534164" y="1100958"/>
                  <a:pt x="8534346" y="1106980"/>
                </a:cubicBezTo>
                <a:cubicBezTo>
                  <a:pt x="8534557" y="1108274"/>
                  <a:pt x="8534769" y="1109567"/>
                  <a:pt x="8534980" y="1110861"/>
                </a:cubicBezTo>
                <a:lnTo>
                  <a:pt x="8544104" y="1108406"/>
                </a:lnTo>
                <a:cubicBezTo>
                  <a:pt x="8553358" y="1107980"/>
                  <a:pt x="8560970" y="1111788"/>
                  <a:pt x="8567742" y="1117590"/>
                </a:cubicBezTo>
                <a:lnTo>
                  <a:pt x="8633779" y="1139226"/>
                </a:lnTo>
                <a:cubicBezTo>
                  <a:pt x="8631667" y="1160202"/>
                  <a:pt x="8667456" y="1147793"/>
                  <a:pt x="8676965" y="1156949"/>
                </a:cubicBezTo>
                <a:cubicBezTo>
                  <a:pt x="8686287" y="1153629"/>
                  <a:pt x="8693306" y="1154163"/>
                  <a:pt x="8698944" y="1156939"/>
                </a:cubicBezTo>
                <a:lnTo>
                  <a:pt x="8751897" y="1190886"/>
                </a:lnTo>
                <a:cubicBezTo>
                  <a:pt x="8774451" y="1199167"/>
                  <a:pt x="8817274" y="1202653"/>
                  <a:pt x="8834270" y="1206624"/>
                </a:cubicBezTo>
                <a:lnTo>
                  <a:pt x="8853872" y="1214714"/>
                </a:lnTo>
                <a:lnTo>
                  <a:pt x="8861901" y="1211375"/>
                </a:lnTo>
                <a:lnTo>
                  <a:pt x="8874168" y="1213967"/>
                </a:lnTo>
                <a:lnTo>
                  <a:pt x="8871123" y="1221160"/>
                </a:lnTo>
                <a:lnTo>
                  <a:pt x="8903537" y="1230588"/>
                </a:lnTo>
                <a:cubicBezTo>
                  <a:pt x="8927391" y="1238223"/>
                  <a:pt x="8944740" y="1247326"/>
                  <a:pt x="8933767" y="1263368"/>
                </a:cubicBezTo>
                <a:cubicBezTo>
                  <a:pt x="8934120" y="1285491"/>
                  <a:pt x="8996547" y="1266466"/>
                  <a:pt x="8985765" y="1287664"/>
                </a:cubicBezTo>
                <a:cubicBezTo>
                  <a:pt x="9013243" y="1278923"/>
                  <a:pt x="9037732" y="1309948"/>
                  <a:pt x="9071444" y="1317305"/>
                </a:cubicBezTo>
                <a:cubicBezTo>
                  <a:pt x="9072853" y="1328357"/>
                  <a:pt x="9080775" y="1329726"/>
                  <a:pt x="9096711" y="1327777"/>
                </a:cubicBezTo>
                <a:cubicBezTo>
                  <a:pt x="9206252" y="1348526"/>
                  <a:pt x="9301825" y="1489393"/>
                  <a:pt x="9338853" y="1448046"/>
                </a:cubicBezTo>
                <a:cubicBezTo>
                  <a:pt x="9364628" y="1453029"/>
                  <a:pt x="9440704" y="1458325"/>
                  <a:pt x="9520814" y="1449827"/>
                </a:cubicBezTo>
                <a:cubicBezTo>
                  <a:pt x="9536849" y="1478455"/>
                  <a:pt x="9672877" y="1480312"/>
                  <a:pt x="9702271" y="1488553"/>
                </a:cubicBezTo>
                <a:cubicBezTo>
                  <a:pt x="9702279" y="1504784"/>
                  <a:pt x="9757099" y="1502097"/>
                  <a:pt x="9744273" y="1523512"/>
                </a:cubicBezTo>
                <a:cubicBezTo>
                  <a:pt x="9746944" y="1534160"/>
                  <a:pt x="9761818" y="1537070"/>
                  <a:pt x="9771903" y="1530034"/>
                </a:cubicBezTo>
                <a:cubicBezTo>
                  <a:pt x="9788959" y="1535562"/>
                  <a:pt x="9795727" y="1548881"/>
                  <a:pt x="9818565" y="1538545"/>
                </a:cubicBezTo>
                <a:cubicBezTo>
                  <a:pt x="9842216" y="1545630"/>
                  <a:pt x="9854597" y="1583514"/>
                  <a:pt x="9882202" y="1565888"/>
                </a:cubicBezTo>
                <a:cubicBezTo>
                  <a:pt x="9890497" y="1603508"/>
                  <a:pt x="9975093" y="1584109"/>
                  <a:pt x="10022025" y="1599696"/>
                </a:cubicBezTo>
                <a:cubicBezTo>
                  <a:pt x="10087599" y="1644100"/>
                  <a:pt x="10182002" y="1632879"/>
                  <a:pt x="10220406" y="1677005"/>
                </a:cubicBezTo>
                <a:lnTo>
                  <a:pt x="10232859" y="1699043"/>
                </a:lnTo>
                <a:lnTo>
                  <a:pt x="0" y="1699043"/>
                </a:lnTo>
                <a:lnTo>
                  <a:pt x="0" y="21828"/>
                </a:lnTo>
                <a:lnTo>
                  <a:pt x="8097" y="24355"/>
                </a:lnTo>
                <a:cubicBezTo>
                  <a:pt x="43947" y="29235"/>
                  <a:pt x="34752" y="21899"/>
                  <a:pt x="77128" y="6867"/>
                </a:cubicBezTo>
                <a:cubicBezTo>
                  <a:pt x="120709" y="7920"/>
                  <a:pt x="146704" y="-7760"/>
                  <a:pt x="188338" y="5079"/>
                </a:cubicBezTo>
                <a:cubicBezTo>
                  <a:pt x="229133" y="5993"/>
                  <a:pt x="263614" y="138"/>
                  <a:pt x="298809" y="6198"/>
                </a:cubicBezTo>
                <a:cubicBezTo>
                  <a:pt x="312163" y="1206"/>
                  <a:pt x="325122" y="-563"/>
                  <a:pt x="338985" y="8006"/>
                </a:cubicBezTo>
                <a:cubicBezTo>
                  <a:pt x="376758" y="6523"/>
                  <a:pt x="384512" y="-4822"/>
                  <a:pt x="409815" y="504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46D20DF-CE98-4EA3-96C8-C03C3A885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016384"/>
            <a:ext cx="10232859" cy="1841617"/>
          </a:xfrm>
          <a:custGeom>
            <a:avLst/>
            <a:gdLst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679743 w 10232859"/>
              <a:gd name="connsiteY180" fmla="*/ 558264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4270 w 10232859"/>
              <a:gd name="connsiteY235" fmla="*/ 1213138 h 1705557"/>
              <a:gd name="connsiteX236" fmla="*/ 8853872 w 10232859"/>
              <a:gd name="connsiteY236" fmla="*/ 1221228 h 1705557"/>
              <a:gd name="connsiteX237" fmla="*/ 8861901 w 10232859"/>
              <a:gd name="connsiteY237" fmla="*/ 1217889 h 1705557"/>
              <a:gd name="connsiteX238" fmla="*/ 8874168 w 10232859"/>
              <a:gd name="connsiteY238" fmla="*/ 1220481 h 1705557"/>
              <a:gd name="connsiteX239" fmla="*/ 8871123 w 10232859"/>
              <a:gd name="connsiteY239" fmla="*/ 1227674 h 1705557"/>
              <a:gd name="connsiteX240" fmla="*/ 8903537 w 10232859"/>
              <a:gd name="connsiteY240" fmla="*/ 1237102 h 1705557"/>
              <a:gd name="connsiteX241" fmla="*/ 8933767 w 10232859"/>
              <a:gd name="connsiteY241" fmla="*/ 1269882 h 1705557"/>
              <a:gd name="connsiteX242" fmla="*/ 8985765 w 10232859"/>
              <a:gd name="connsiteY242" fmla="*/ 1294178 h 1705557"/>
              <a:gd name="connsiteX243" fmla="*/ 9071444 w 10232859"/>
              <a:gd name="connsiteY243" fmla="*/ 1323819 h 1705557"/>
              <a:gd name="connsiteX244" fmla="*/ 9096711 w 10232859"/>
              <a:gd name="connsiteY244" fmla="*/ 1334291 h 1705557"/>
              <a:gd name="connsiteX245" fmla="*/ 9338853 w 10232859"/>
              <a:gd name="connsiteY245" fmla="*/ 1454560 h 1705557"/>
              <a:gd name="connsiteX246" fmla="*/ 9520814 w 10232859"/>
              <a:gd name="connsiteY246" fmla="*/ 1456341 h 1705557"/>
              <a:gd name="connsiteX247" fmla="*/ 9702271 w 10232859"/>
              <a:gd name="connsiteY247" fmla="*/ 1495067 h 1705557"/>
              <a:gd name="connsiteX248" fmla="*/ 9744273 w 10232859"/>
              <a:gd name="connsiteY248" fmla="*/ 1530026 h 1705557"/>
              <a:gd name="connsiteX249" fmla="*/ 9771903 w 10232859"/>
              <a:gd name="connsiteY249" fmla="*/ 1536548 h 1705557"/>
              <a:gd name="connsiteX250" fmla="*/ 9818565 w 10232859"/>
              <a:gd name="connsiteY250" fmla="*/ 1545059 h 1705557"/>
              <a:gd name="connsiteX251" fmla="*/ 9882202 w 10232859"/>
              <a:gd name="connsiteY251" fmla="*/ 1572402 h 1705557"/>
              <a:gd name="connsiteX252" fmla="*/ 10022025 w 10232859"/>
              <a:gd name="connsiteY252" fmla="*/ 1606210 h 1705557"/>
              <a:gd name="connsiteX253" fmla="*/ 10220406 w 10232859"/>
              <a:gd name="connsiteY253" fmla="*/ 1683519 h 1705557"/>
              <a:gd name="connsiteX254" fmla="*/ 10232859 w 10232859"/>
              <a:gd name="connsiteY254" fmla="*/ 1705557 h 1705557"/>
              <a:gd name="connsiteX255" fmla="*/ 0 w 10232859"/>
              <a:gd name="connsiteY255" fmla="*/ 1705557 h 1705557"/>
              <a:gd name="connsiteX256" fmla="*/ 0 w 10232859"/>
              <a:gd name="connsiteY256" fmla="*/ 28342 h 1705557"/>
              <a:gd name="connsiteX257" fmla="*/ 8097 w 10232859"/>
              <a:gd name="connsiteY257" fmla="*/ 30869 h 1705557"/>
              <a:gd name="connsiteX258" fmla="*/ 77128 w 10232859"/>
              <a:gd name="connsiteY258" fmla="*/ 13381 h 1705557"/>
              <a:gd name="connsiteX259" fmla="*/ 188338 w 10232859"/>
              <a:gd name="connsiteY259" fmla="*/ 11593 h 1705557"/>
              <a:gd name="connsiteX260" fmla="*/ 298809 w 10232859"/>
              <a:gd name="connsiteY260" fmla="*/ 12712 h 1705557"/>
              <a:gd name="connsiteX261" fmla="*/ 338985 w 10232859"/>
              <a:gd name="connsiteY261" fmla="*/ 14520 h 1705557"/>
              <a:gd name="connsiteX262" fmla="*/ 409815 w 10232859"/>
              <a:gd name="connsiteY262" fmla="*/ 11559 h 1705557"/>
              <a:gd name="connsiteX263" fmla="*/ 424169 w 10232859"/>
              <a:gd name="connsiteY263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633779 w 10232859"/>
              <a:gd name="connsiteY227" fmla="*/ 1145740 h 1705557"/>
              <a:gd name="connsiteX228" fmla="*/ 8676965 w 10232859"/>
              <a:gd name="connsiteY228" fmla="*/ 1163463 h 1705557"/>
              <a:gd name="connsiteX229" fmla="*/ 8698944 w 10232859"/>
              <a:gd name="connsiteY229" fmla="*/ 1163453 h 1705557"/>
              <a:gd name="connsiteX230" fmla="*/ 8711456 w 10232859"/>
              <a:gd name="connsiteY230" fmla="*/ 1175731 h 1705557"/>
              <a:gd name="connsiteX231" fmla="*/ 8732793 w 10232859"/>
              <a:gd name="connsiteY231" fmla="*/ 1179486 h 1705557"/>
              <a:gd name="connsiteX232" fmla="*/ 8751897 w 10232859"/>
              <a:gd name="connsiteY232" fmla="*/ 1197400 h 1705557"/>
              <a:gd name="connsiteX233" fmla="*/ 8793564 w 10232859"/>
              <a:gd name="connsiteY233" fmla="*/ 1179086 h 1705557"/>
              <a:gd name="connsiteX234" fmla="*/ 8834270 w 10232859"/>
              <a:gd name="connsiteY234" fmla="*/ 1213138 h 1705557"/>
              <a:gd name="connsiteX235" fmla="*/ 8853872 w 10232859"/>
              <a:gd name="connsiteY235" fmla="*/ 1221228 h 1705557"/>
              <a:gd name="connsiteX236" fmla="*/ 8861901 w 10232859"/>
              <a:gd name="connsiteY236" fmla="*/ 1217889 h 1705557"/>
              <a:gd name="connsiteX237" fmla="*/ 8874168 w 10232859"/>
              <a:gd name="connsiteY237" fmla="*/ 1220481 h 1705557"/>
              <a:gd name="connsiteX238" fmla="*/ 8871123 w 10232859"/>
              <a:gd name="connsiteY238" fmla="*/ 1227674 h 1705557"/>
              <a:gd name="connsiteX239" fmla="*/ 8903537 w 10232859"/>
              <a:gd name="connsiteY239" fmla="*/ 1237102 h 1705557"/>
              <a:gd name="connsiteX240" fmla="*/ 8933767 w 10232859"/>
              <a:gd name="connsiteY240" fmla="*/ 1269882 h 1705557"/>
              <a:gd name="connsiteX241" fmla="*/ 8985765 w 10232859"/>
              <a:gd name="connsiteY241" fmla="*/ 1294178 h 1705557"/>
              <a:gd name="connsiteX242" fmla="*/ 9071444 w 10232859"/>
              <a:gd name="connsiteY242" fmla="*/ 1323819 h 1705557"/>
              <a:gd name="connsiteX243" fmla="*/ 9096711 w 10232859"/>
              <a:gd name="connsiteY243" fmla="*/ 1334291 h 1705557"/>
              <a:gd name="connsiteX244" fmla="*/ 9338853 w 10232859"/>
              <a:gd name="connsiteY244" fmla="*/ 1454560 h 1705557"/>
              <a:gd name="connsiteX245" fmla="*/ 9520814 w 10232859"/>
              <a:gd name="connsiteY245" fmla="*/ 1456341 h 1705557"/>
              <a:gd name="connsiteX246" fmla="*/ 9702271 w 10232859"/>
              <a:gd name="connsiteY246" fmla="*/ 1495067 h 1705557"/>
              <a:gd name="connsiteX247" fmla="*/ 9744273 w 10232859"/>
              <a:gd name="connsiteY247" fmla="*/ 1530026 h 1705557"/>
              <a:gd name="connsiteX248" fmla="*/ 9771903 w 10232859"/>
              <a:gd name="connsiteY248" fmla="*/ 1536548 h 1705557"/>
              <a:gd name="connsiteX249" fmla="*/ 9818565 w 10232859"/>
              <a:gd name="connsiteY249" fmla="*/ 1545059 h 1705557"/>
              <a:gd name="connsiteX250" fmla="*/ 9882202 w 10232859"/>
              <a:gd name="connsiteY250" fmla="*/ 1572402 h 1705557"/>
              <a:gd name="connsiteX251" fmla="*/ 10022025 w 10232859"/>
              <a:gd name="connsiteY251" fmla="*/ 1606210 h 1705557"/>
              <a:gd name="connsiteX252" fmla="*/ 10220406 w 10232859"/>
              <a:gd name="connsiteY252" fmla="*/ 1683519 h 1705557"/>
              <a:gd name="connsiteX253" fmla="*/ 10232859 w 10232859"/>
              <a:gd name="connsiteY253" fmla="*/ 1705557 h 1705557"/>
              <a:gd name="connsiteX254" fmla="*/ 0 w 10232859"/>
              <a:gd name="connsiteY254" fmla="*/ 1705557 h 1705557"/>
              <a:gd name="connsiteX255" fmla="*/ 0 w 10232859"/>
              <a:gd name="connsiteY255" fmla="*/ 28342 h 1705557"/>
              <a:gd name="connsiteX256" fmla="*/ 8097 w 10232859"/>
              <a:gd name="connsiteY256" fmla="*/ 30869 h 1705557"/>
              <a:gd name="connsiteX257" fmla="*/ 77128 w 10232859"/>
              <a:gd name="connsiteY257" fmla="*/ 13381 h 1705557"/>
              <a:gd name="connsiteX258" fmla="*/ 188338 w 10232859"/>
              <a:gd name="connsiteY258" fmla="*/ 11593 h 1705557"/>
              <a:gd name="connsiteX259" fmla="*/ 298809 w 10232859"/>
              <a:gd name="connsiteY259" fmla="*/ 12712 h 1705557"/>
              <a:gd name="connsiteX260" fmla="*/ 338985 w 10232859"/>
              <a:gd name="connsiteY260" fmla="*/ 14520 h 1705557"/>
              <a:gd name="connsiteX261" fmla="*/ 409815 w 10232859"/>
              <a:gd name="connsiteY261" fmla="*/ 11559 h 1705557"/>
              <a:gd name="connsiteX262" fmla="*/ 424169 w 10232859"/>
              <a:gd name="connsiteY262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633779 w 10232859"/>
              <a:gd name="connsiteY226" fmla="*/ 1145740 h 1705557"/>
              <a:gd name="connsiteX227" fmla="*/ 8676965 w 10232859"/>
              <a:gd name="connsiteY227" fmla="*/ 1163463 h 1705557"/>
              <a:gd name="connsiteX228" fmla="*/ 8698944 w 10232859"/>
              <a:gd name="connsiteY228" fmla="*/ 1163453 h 1705557"/>
              <a:gd name="connsiteX229" fmla="*/ 8711456 w 10232859"/>
              <a:gd name="connsiteY229" fmla="*/ 1175731 h 1705557"/>
              <a:gd name="connsiteX230" fmla="*/ 8732793 w 10232859"/>
              <a:gd name="connsiteY230" fmla="*/ 1179486 h 1705557"/>
              <a:gd name="connsiteX231" fmla="*/ 8751897 w 10232859"/>
              <a:gd name="connsiteY231" fmla="*/ 1197400 h 1705557"/>
              <a:gd name="connsiteX232" fmla="*/ 8793564 w 10232859"/>
              <a:gd name="connsiteY232" fmla="*/ 1179086 h 1705557"/>
              <a:gd name="connsiteX233" fmla="*/ 8834270 w 10232859"/>
              <a:gd name="connsiteY233" fmla="*/ 1213138 h 1705557"/>
              <a:gd name="connsiteX234" fmla="*/ 8853872 w 10232859"/>
              <a:gd name="connsiteY234" fmla="*/ 1221228 h 1705557"/>
              <a:gd name="connsiteX235" fmla="*/ 8861901 w 10232859"/>
              <a:gd name="connsiteY235" fmla="*/ 1217889 h 1705557"/>
              <a:gd name="connsiteX236" fmla="*/ 8874168 w 10232859"/>
              <a:gd name="connsiteY236" fmla="*/ 1220481 h 1705557"/>
              <a:gd name="connsiteX237" fmla="*/ 8871123 w 10232859"/>
              <a:gd name="connsiteY237" fmla="*/ 1227674 h 1705557"/>
              <a:gd name="connsiteX238" fmla="*/ 8903537 w 10232859"/>
              <a:gd name="connsiteY238" fmla="*/ 1237102 h 1705557"/>
              <a:gd name="connsiteX239" fmla="*/ 8933767 w 10232859"/>
              <a:gd name="connsiteY239" fmla="*/ 1269882 h 1705557"/>
              <a:gd name="connsiteX240" fmla="*/ 8985765 w 10232859"/>
              <a:gd name="connsiteY240" fmla="*/ 1294178 h 1705557"/>
              <a:gd name="connsiteX241" fmla="*/ 9071444 w 10232859"/>
              <a:gd name="connsiteY241" fmla="*/ 1323819 h 1705557"/>
              <a:gd name="connsiteX242" fmla="*/ 9096711 w 10232859"/>
              <a:gd name="connsiteY242" fmla="*/ 1334291 h 1705557"/>
              <a:gd name="connsiteX243" fmla="*/ 9338853 w 10232859"/>
              <a:gd name="connsiteY243" fmla="*/ 1454560 h 1705557"/>
              <a:gd name="connsiteX244" fmla="*/ 9520814 w 10232859"/>
              <a:gd name="connsiteY244" fmla="*/ 1456341 h 1705557"/>
              <a:gd name="connsiteX245" fmla="*/ 9702271 w 10232859"/>
              <a:gd name="connsiteY245" fmla="*/ 1495067 h 1705557"/>
              <a:gd name="connsiteX246" fmla="*/ 9744273 w 10232859"/>
              <a:gd name="connsiteY246" fmla="*/ 1530026 h 1705557"/>
              <a:gd name="connsiteX247" fmla="*/ 9771903 w 10232859"/>
              <a:gd name="connsiteY247" fmla="*/ 1536548 h 1705557"/>
              <a:gd name="connsiteX248" fmla="*/ 9818565 w 10232859"/>
              <a:gd name="connsiteY248" fmla="*/ 1545059 h 1705557"/>
              <a:gd name="connsiteX249" fmla="*/ 9882202 w 10232859"/>
              <a:gd name="connsiteY249" fmla="*/ 1572402 h 1705557"/>
              <a:gd name="connsiteX250" fmla="*/ 10022025 w 10232859"/>
              <a:gd name="connsiteY250" fmla="*/ 1606210 h 1705557"/>
              <a:gd name="connsiteX251" fmla="*/ 10220406 w 10232859"/>
              <a:gd name="connsiteY251" fmla="*/ 1683519 h 1705557"/>
              <a:gd name="connsiteX252" fmla="*/ 10232859 w 10232859"/>
              <a:gd name="connsiteY252" fmla="*/ 1705557 h 1705557"/>
              <a:gd name="connsiteX253" fmla="*/ 0 w 10232859"/>
              <a:gd name="connsiteY253" fmla="*/ 1705557 h 1705557"/>
              <a:gd name="connsiteX254" fmla="*/ 0 w 10232859"/>
              <a:gd name="connsiteY254" fmla="*/ 28342 h 1705557"/>
              <a:gd name="connsiteX255" fmla="*/ 8097 w 10232859"/>
              <a:gd name="connsiteY255" fmla="*/ 30869 h 1705557"/>
              <a:gd name="connsiteX256" fmla="*/ 77128 w 10232859"/>
              <a:gd name="connsiteY256" fmla="*/ 13381 h 1705557"/>
              <a:gd name="connsiteX257" fmla="*/ 188338 w 10232859"/>
              <a:gd name="connsiteY257" fmla="*/ 11593 h 1705557"/>
              <a:gd name="connsiteX258" fmla="*/ 298809 w 10232859"/>
              <a:gd name="connsiteY258" fmla="*/ 12712 h 1705557"/>
              <a:gd name="connsiteX259" fmla="*/ 338985 w 10232859"/>
              <a:gd name="connsiteY259" fmla="*/ 14520 h 1705557"/>
              <a:gd name="connsiteX260" fmla="*/ 409815 w 10232859"/>
              <a:gd name="connsiteY260" fmla="*/ 11559 h 1705557"/>
              <a:gd name="connsiteX261" fmla="*/ 424169 w 10232859"/>
              <a:gd name="connsiteY261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708983 w 10232859"/>
              <a:gd name="connsiteY150" fmla="*/ 313188 h 1705557"/>
              <a:gd name="connsiteX151" fmla="*/ 5773909 w 10232859"/>
              <a:gd name="connsiteY151" fmla="*/ 318575 h 1705557"/>
              <a:gd name="connsiteX152" fmla="*/ 5809500 w 10232859"/>
              <a:gd name="connsiteY152" fmla="*/ 324964 h 1705557"/>
              <a:gd name="connsiteX153" fmla="*/ 5908729 w 10232859"/>
              <a:gd name="connsiteY153" fmla="*/ 338849 h 1705557"/>
              <a:gd name="connsiteX154" fmla="*/ 6009654 w 10232859"/>
              <a:gd name="connsiteY154" fmla="*/ 350040 h 1705557"/>
              <a:gd name="connsiteX155" fmla="*/ 6067487 w 10232859"/>
              <a:gd name="connsiteY155" fmla="*/ 340226 h 1705557"/>
              <a:gd name="connsiteX156" fmla="*/ 6073281 w 10232859"/>
              <a:gd name="connsiteY156" fmla="*/ 340830 h 1705557"/>
              <a:gd name="connsiteX157" fmla="*/ 6086225 w 10232859"/>
              <a:gd name="connsiteY157" fmla="*/ 346135 h 1705557"/>
              <a:gd name="connsiteX158" fmla="*/ 6090616 w 10232859"/>
              <a:gd name="connsiteY158" fmla="*/ 348731 h 1705557"/>
              <a:gd name="connsiteX159" fmla="*/ 6098056 w 10232859"/>
              <a:gd name="connsiteY159" fmla="*/ 351249 h 1705557"/>
              <a:gd name="connsiteX160" fmla="*/ 6098391 w 10232859"/>
              <a:gd name="connsiteY160" fmla="*/ 351119 h 1705557"/>
              <a:gd name="connsiteX161" fmla="*/ 6105063 w 10232859"/>
              <a:gd name="connsiteY161" fmla="*/ 353854 h 1705557"/>
              <a:gd name="connsiteX162" fmla="*/ 6135796 w 10232859"/>
              <a:gd name="connsiteY162" fmla="*/ 369657 h 1705557"/>
              <a:gd name="connsiteX163" fmla="*/ 6195166 w 10232859"/>
              <a:gd name="connsiteY163" fmla="*/ 366704 h 1705557"/>
              <a:gd name="connsiteX164" fmla="*/ 6216259 w 10232859"/>
              <a:gd name="connsiteY164" fmla="*/ 369879 h 1705557"/>
              <a:gd name="connsiteX165" fmla="*/ 6228331 w 10232859"/>
              <a:gd name="connsiteY165" fmla="*/ 370548 h 1705557"/>
              <a:gd name="connsiteX166" fmla="*/ 6229602 w 10232859"/>
              <a:gd name="connsiteY166" fmla="*/ 369928 h 1705557"/>
              <a:gd name="connsiteX167" fmla="*/ 6258988 w 10232859"/>
              <a:gd name="connsiteY167" fmla="*/ 385174 h 1705557"/>
              <a:gd name="connsiteX168" fmla="*/ 6264106 w 10232859"/>
              <a:gd name="connsiteY168" fmla="*/ 385655 h 1705557"/>
              <a:gd name="connsiteX169" fmla="*/ 6281703 w 10232859"/>
              <a:gd name="connsiteY169" fmla="*/ 397568 h 1705557"/>
              <a:gd name="connsiteX170" fmla="*/ 6291622 w 10232859"/>
              <a:gd name="connsiteY170" fmla="*/ 402669 h 1705557"/>
              <a:gd name="connsiteX171" fmla="*/ 6292712 w 10232859"/>
              <a:gd name="connsiteY171" fmla="*/ 406285 h 1705557"/>
              <a:gd name="connsiteX172" fmla="*/ 6308227 w 10232859"/>
              <a:gd name="connsiteY172" fmla="*/ 412710 h 1705557"/>
              <a:gd name="connsiteX173" fmla="*/ 6310656 w 10232859"/>
              <a:gd name="connsiteY173" fmla="*/ 412628 h 1705557"/>
              <a:gd name="connsiteX174" fmla="*/ 6321049 w 10232859"/>
              <a:gd name="connsiteY174" fmla="*/ 420978 h 1705557"/>
              <a:gd name="connsiteX175" fmla="*/ 6326853 w 10232859"/>
              <a:gd name="connsiteY175" fmla="*/ 431664 h 1705557"/>
              <a:gd name="connsiteX176" fmla="*/ 6467879 w 10232859"/>
              <a:gd name="connsiteY176" fmla="*/ 474762 h 1705557"/>
              <a:gd name="connsiteX177" fmla="*/ 6564351 w 10232859"/>
              <a:gd name="connsiteY177" fmla="*/ 544032 h 1705557"/>
              <a:gd name="connsiteX178" fmla="*/ 6641544 w 10232859"/>
              <a:gd name="connsiteY178" fmla="*/ 566599 h 1705557"/>
              <a:gd name="connsiteX179" fmla="*/ 6731052 w 10232859"/>
              <a:gd name="connsiteY179" fmla="*/ 578550 h 1705557"/>
              <a:gd name="connsiteX180" fmla="*/ 6858983 w 10232859"/>
              <a:gd name="connsiteY180" fmla="*/ 630237 h 1705557"/>
              <a:gd name="connsiteX181" fmla="*/ 6910661 w 10232859"/>
              <a:gd name="connsiteY181" fmla="*/ 641134 h 1705557"/>
              <a:gd name="connsiteX182" fmla="*/ 6944111 w 10232859"/>
              <a:gd name="connsiteY182" fmla="*/ 666016 h 1705557"/>
              <a:gd name="connsiteX183" fmla="*/ 6965771 w 10232859"/>
              <a:gd name="connsiteY183" fmla="*/ 666445 h 1705557"/>
              <a:gd name="connsiteX184" fmla="*/ 6969639 w 10232859"/>
              <a:gd name="connsiteY184" fmla="*/ 666351 h 1705557"/>
              <a:gd name="connsiteX185" fmla="*/ 6982242 w 10232859"/>
              <a:gd name="connsiteY185" fmla="*/ 669626 h 1705557"/>
              <a:gd name="connsiteX186" fmla="*/ 6989387 w 10232859"/>
              <a:gd name="connsiteY186" fmla="*/ 665988 h 1705557"/>
              <a:gd name="connsiteX187" fmla="*/ 7010930 w 10232859"/>
              <a:gd name="connsiteY187" fmla="*/ 667648 h 1705557"/>
              <a:gd name="connsiteX188" fmla="*/ 7033125 w 10232859"/>
              <a:gd name="connsiteY188" fmla="*/ 674950 h 1705557"/>
              <a:gd name="connsiteX189" fmla="*/ 7134461 w 10232859"/>
              <a:gd name="connsiteY189" fmla="*/ 714706 h 1705557"/>
              <a:gd name="connsiteX190" fmla="*/ 7197450 w 10232859"/>
              <a:gd name="connsiteY190" fmla="*/ 735608 h 1705557"/>
              <a:gd name="connsiteX191" fmla="*/ 7225084 w 10232859"/>
              <a:gd name="connsiteY191" fmla="*/ 739019 h 1705557"/>
              <a:gd name="connsiteX192" fmla="*/ 7261183 w 10232859"/>
              <a:gd name="connsiteY192" fmla="*/ 746827 h 1705557"/>
              <a:gd name="connsiteX193" fmla="*/ 7327760 w 10232859"/>
              <a:gd name="connsiteY193" fmla="*/ 757100 h 1705557"/>
              <a:gd name="connsiteX194" fmla="*/ 7412222 w 10232859"/>
              <a:gd name="connsiteY194" fmla="*/ 777001 h 1705557"/>
              <a:gd name="connsiteX195" fmla="*/ 7457904 w 10232859"/>
              <a:gd name="connsiteY195" fmla="*/ 810835 h 1705557"/>
              <a:gd name="connsiteX196" fmla="*/ 7465795 w 10232859"/>
              <a:gd name="connsiteY196" fmla="*/ 809112 h 1705557"/>
              <a:gd name="connsiteX197" fmla="*/ 7505046 w 10232859"/>
              <a:gd name="connsiteY197" fmla="*/ 823031 h 1705557"/>
              <a:gd name="connsiteX198" fmla="*/ 7623220 w 10232859"/>
              <a:gd name="connsiteY198" fmla="*/ 895034 h 1705557"/>
              <a:gd name="connsiteX199" fmla="*/ 7700458 w 10232859"/>
              <a:gd name="connsiteY199" fmla="*/ 921593 h 1705557"/>
              <a:gd name="connsiteX200" fmla="*/ 7730988 w 10232859"/>
              <a:gd name="connsiteY200" fmla="*/ 927270 h 1705557"/>
              <a:gd name="connsiteX201" fmla="*/ 7781942 w 10232859"/>
              <a:gd name="connsiteY201" fmla="*/ 937017 h 1705557"/>
              <a:gd name="connsiteX202" fmla="*/ 7827704 w 10232859"/>
              <a:gd name="connsiteY202" fmla="*/ 935072 h 1705557"/>
              <a:gd name="connsiteX203" fmla="*/ 7867270 w 10232859"/>
              <a:gd name="connsiteY203" fmla="*/ 946880 h 1705557"/>
              <a:gd name="connsiteX204" fmla="*/ 7866538 w 10232859"/>
              <a:gd name="connsiteY204" fmla="*/ 961559 h 1705557"/>
              <a:gd name="connsiteX205" fmla="*/ 7912084 w 10232859"/>
              <a:gd name="connsiteY205" fmla="*/ 970314 h 1705557"/>
              <a:gd name="connsiteX206" fmla="*/ 7982264 w 10232859"/>
              <a:gd name="connsiteY206" fmla="*/ 982287 h 1705557"/>
              <a:gd name="connsiteX207" fmla="*/ 7991272 w 10232859"/>
              <a:gd name="connsiteY207" fmla="*/ 987618 h 1705557"/>
              <a:gd name="connsiteX208" fmla="*/ 8006496 w 10232859"/>
              <a:gd name="connsiteY208" fmla="*/ 979353 h 1705557"/>
              <a:gd name="connsiteX209" fmla="*/ 8034497 w 10232859"/>
              <a:gd name="connsiteY209" fmla="*/ 978568 h 1705557"/>
              <a:gd name="connsiteX210" fmla="*/ 8150881 w 10232859"/>
              <a:gd name="connsiteY210" fmla="*/ 996925 h 1705557"/>
              <a:gd name="connsiteX211" fmla="*/ 8172106 w 10232859"/>
              <a:gd name="connsiteY211" fmla="*/ 997026 h 1705557"/>
              <a:gd name="connsiteX212" fmla="*/ 8196076 w 10232859"/>
              <a:gd name="connsiteY212" fmla="*/ 1006592 h 1705557"/>
              <a:gd name="connsiteX213" fmla="*/ 8247463 w 10232859"/>
              <a:gd name="connsiteY213" fmla="*/ 1022846 h 1705557"/>
              <a:gd name="connsiteX214" fmla="*/ 8279272 w 10232859"/>
              <a:gd name="connsiteY214" fmla="*/ 1039435 h 1705557"/>
              <a:gd name="connsiteX215" fmla="*/ 8289611 w 10232859"/>
              <a:gd name="connsiteY215" fmla="*/ 1035144 h 1705557"/>
              <a:gd name="connsiteX216" fmla="*/ 8311483 w 10232859"/>
              <a:gd name="connsiteY216" fmla="*/ 1035913 h 1705557"/>
              <a:gd name="connsiteX217" fmla="*/ 8399489 w 10232859"/>
              <a:gd name="connsiteY217" fmla="*/ 1055076 h 1705557"/>
              <a:gd name="connsiteX218" fmla="*/ 8415973 w 10232859"/>
              <a:gd name="connsiteY218" fmla="*/ 1056174 h 1705557"/>
              <a:gd name="connsiteX219" fmla="*/ 8433326 w 10232859"/>
              <a:gd name="connsiteY219" fmla="*/ 1064395 h 1705557"/>
              <a:gd name="connsiteX220" fmla="*/ 8502328 w 10232859"/>
              <a:gd name="connsiteY220" fmla="*/ 1098012 h 1705557"/>
              <a:gd name="connsiteX221" fmla="*/ 8534346 w 10232859"/>
              <a:gd name="connsiteY221" fmla="*/ 1113494 h 1705557"/>
              <a:gd name="connsiteX222" fmla="*/ 8534980 w 10232859"/>
              <a:gd name="connsiteY222" fmla="*/ 1117375 h 1705557"/>
              <a:gd name="connsiteX223" fmla="*/ 8544104 w 10232859"/>
              <a:gd name="connsiteY223" fmla="*/ 1114920 h 1705557"/>
              <a:gd name="connsiteX224" fmla="*/ 8567742 w 10232859"/>
              <a:gd name="connsiteY224" fmla="*/ 1124104 h 1705557"/>
              <a:gd name="connsiteX225" fmla="*/ 8633779 w 10232859"/>
              <a:gd name="connsiteY225" fmla="*/ 1145740 h 1705557"/>
              <a:gd name="connsiteX226" fmla="*/ 8676965 w 10232859"/>
              <a:gd name="connsiteY226" fmla="*/ 1163463 h 1705557"/>
              <a:gd name="connsiteX227" fmla="*/ 8698944 w 10232859"/>
              <a:gd name="connsiteY227" fmla="*/ 1163453 h 1705557"/>
              <a:gd name="connsiteX228" fmla="*/ 8711456 w 10232859"/>
              <a:gd name="connsiteY228" fmla="*/ 1175731 h 1705557"/>
              <a:gd name="connsiteX229" fmla="*/ 8732793 w 10232859"/>
              <a:gd name="connsiteY229" fmla="*/ 1179486 h 1705557"/>
              <a:gd name="connsiteX230" fmla="*/ 8751897 w 10232859"/>
              <a:gd name="connsiteY230" fmla="*/ 1197400 h 1705557"/>
              <a:gd name="connsiteX231" fmla="*/ 8793564 w 10232859"/>
              <a:gd name="connsiteY231" fmla="*/ 1179086 h 1705557"/>
              <a:gd name="connsiteX232" fmla="*/ 8834270 w 10232859"/>
              <a:gd name="connsiteY232" fmla="*/ 1213138 h 1705557"/>
              <a:gd name="connsiteX233" fmla="*/ 8853872 w 10232859"/>
              <a:gd name="connsiteY233" fmla="*/ 1221228 h 1705557"/>
              <a:gd name="connsiteX234" fmla="*/ 8861901 w 10232859"/>
              <a:gd name="connsiteY234" fmla="*/ 1217889 h 1705557"/>
              <a:gd name="connsiteX235" fmla="*/ 8874168 w 10232859"/>
              <a:gd name="connsiteY235" fmla="*/ 1220481 h 1705557"/>
              <a:gd name="connsiteX236" fmla="*/ 8871123 w 10232859"/>
              <a:gd name="connsiteY236" fmla="*/ 1227674 h 1705557"/>
              <a:gd name="connsiteX237" fmla="*/ 8903537 w 10232859"/>
              <a:gd name="connsiteY237" fmla="*/ 1237102 h 1705557"/>
              <a:gd name="connsiteX238" fmla="*/ 8933767 w 10232859"/>
              <a:gd name="connsiteY238" fmla="*/ 1269882 h 1705557"/>
              <a:gd name="connsiteX239" fmla="*/ 8985765 w 10232859"/>
              <a:gd name="connsiteY239" fmla="*/ 1294178 h 1705557"/>
              <a:gd name="connsiteX240" fmla="*/ 9071444 w 10232859"/>
              <a:gd name="connsiteY240" fmla="*/ 1323819 h 1705557"/>
              <a:gd name="connsiteX241" fmla="*/ 9096711 w 10232859"/>
              <a:gd name="connsiteY241" fmla="*/ 1334291 h 1705557"/>
              <a:gd name="connsiteX242" fmla="*/ 9338853 w 10232859"/>
              <a:gd name="connsiteY242" fmla="*/ 1454560 h 1705557"/>
              <a:gd name="connsiteX243" fmla="*/ 9520814 w 10232859"/>
              <a:gd name="connsiteY243" fmla="*/ 1456341 h 1705557"/>
              <a:gd name="connsiteX244" fmla="*/ 9702271 w 10232859"/>
              <a:gd name="connsiteY244" fmla="*/ 1495067 h 1705557"/>
              <a:gd name="connsiteX245" fmla="*/ 9744273 w 10232859"/>
              <a:gd name="connsiteY245" fmla="*/ 1530026 h 1705557"/>
              <a:gd name="connsiteX246" fmla="*/ 9771903 w 10232859"/>
              <a:gd name="connsiteY246" fmla="*/ 1536548 h 1705557"/>
              <a:gd name="connsiteX247" fmla="*/ 9818565 w 10232859"/>
              <a:gd name="connsiteY247" fmla="*/ 1545059 h 1705557"/>
              <a:gd name="connsiteX248" fmla="*/ 9882202 w 10232859"/>
              <a:gd name="connsiteY248" fmla="*/ 1572402 h 1705557"/>
              <a:gd name="connsiteX249" fmla="*/ 10022025 w 10232859"/>
              <a:gd name="connsiteY249" fmla="*/ 1606210 h 1705557"/>
              <a:gd name="connsiteX250" fmla="*/ 10220406 w 10232859"/>
              <a:gd name="connsiteY250" fmla="*/ 1683519 h 1705557"/>
              <a:gd name="connsiteX251" fmla="*/ 10232859 w 10232859"/>
              <a:gd name="connsiteY251" fmla="*/ 1705557 h 1705557"/>
              <a:gd name="connsiteX252" fmla="*/ 0 w 10232859"/>
              <a:gd name="connsiteY252" fmla="*/ 1705557 h 1705557"/>
              <a:gd name="connsiteX253" fmla="*/ 0 w 10232859"/>
              <a:gd name="connsiteY253" fmla="*/ 28342 h 1705557"/>
              <a:gd name="connsiteX254" fmla="*/ 8097 w 10232859"/>
              <a:gd name="connsiteY254" fmla="*/ 30869 h 1705557"/>
              <a:gd name="connsiteX255" fmla="*/ 77128 w 10232859"/>
              <a:gd name="connsiteY255" fmla="*/ 13381 h 1705557"/>
              <a:gd name="connsiteX256" fmla="*/ 188338 w 10232859"/>
              <a:gd name="connsiteY256" fmla="*/ 11593 h 1705557"/>
              <a:gd name="connsiteX257" fmla="*/ 298809 w 10232859"/>
              <a:gd name="connsiteY257" fmla="*/ 12712 h 1705557"/>
              <a:gd name="connsiteX258" fmla="*/ 338985 w 10232859"/>
              <a:gd name="connsiteY258" fmla="*/ 14520 h 1705557"/>
              <a:gd name="connsiteX259" fmla="*/ 409815 w 10232859"/>
              <a:gd name="connsiteY259" fmla="*/ 11559 h 1705557"/>
              <a:gd name="connsiteX260" fmla="*/ 424169 w 10232859"/>
              <a:gd name="connsiteY260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297234 w 10232859"/>
              <a:gd name="connsiteY129" fmla="*/ 380929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34545 w 10232859"/>
              <a:gd name="connsiteY128" fmla="*/ 276572 h 1705557"/>
              <a:gd name="connsiteX129" fmla="*/ 5297234 w 10232859"/>
              <a:gd name="connsiteY129" fmla="*/ 380929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34545 w 10232859"/>
              <a:gd name="connsiteY128" fmla="*/ 276572 h 1705557"/>
              <a:gd name="connsiteX129" fmla="*/ 5377862 w 10232859"/>
              <a:gd name="connsiteY129" fmla="*/ 306543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77862 w 10232859"/>
              <a:gd name="connsiteY129" fmla="*/ 306543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105063 w 10232859"/>
              <a:gd name="connsiteY159" fmla="*/ 353854 h 1705557"/>
              <a:gd name="connsiteX160" fmla="*/ 6135796 w 10232859"/>
              <a:gd name="connsiteY160" fmla="*/ 369657 h 1705557"/>
              <a:gd name="connsiteX161" fmla="*/ 6195166 w 10232859"/>
              <a:gd name="connsiteY161" fmla="*/ 366704 h 1705557"/>
              <a:gd name="connsiteX162" fmla="*/ 6216259 w 10232859"/>
              <a:gd name="connsiteY162" fmla="*/ 369879 h 1705557"/>
              <a:gd name="connsiteX163" fmla="*/ 6228331 w 10232859"/>
              <a:gd name="connsiteY163" fmla="*/ 370548 h 1705557"/>
              <a:gd name="connsiteX164" fmla="*/ 6229602 w 10232859"/>
              <a:gd name="connsiteY164" fmla="*/ 369928 h 1705557"/>
              <a:gd name="connsiteX165" fmla="*/ 6258988 w 10232859"/>
              <a:gd name="connsiteY165" fmla="*/ 385174 h 1705557"/>
              <a:gd name="connsiteX166" fmla="*/ 6264106 w 10232859"/>
              <a:gd name="connsiteY166" fmla="*/ 385655 h 1705557"/>
              <a:gd name="connsiteX167" fmla="*/ 6281703 w 10232859"/>
              <a:gd name="connsiteY167" fmla="*/ 397568 h 1705557"/>
              <a:gd name="connsiteX168" fmla="*/ 6291622 w 10232859"/>
              <a:gd name="connsiteY168" fmla="*/ 402669 h 1705557"/>
              <a:gd name="connsiteX169" fmla="*/ 6292712 w 10232859"/>
              <a:gd name="connsiteY169" fmla="*/ 406285 h 1705557"/>
              <a:gd name="connsiteX170" fmla="*/ 6308227 w 10232859"/>
              <a:gd name="connsiteY170" fmla="*/ 412710 h 1705557"/>
              <a:gd name="connsiteX171" fmla="*/ 6310656 w 10232859"/>
              <a:gd name="connsiteY171" fmla="*/ 412628 h 1705557"/>
              <a:gd name="connsiteX172" fmla="*/ 6321049 w 10232859"/>
              <a:gd name="connsiteY172" fmla="*/ 420978 h 1705557"/>
              <a:gd name="connsiteX173" fmla="*/ 6326853 w 10232859"/>
              <a:gd name="connsiteY173" fmla="*/ 431664 h 1705557"/>
              <a:gd name="connsiteX174" fmla="*/ 6467879 w 10232859"/>
              <a:gd name="connsiteY174" fmla="*/ 474762 h 1705557"/>
              <a:gd name="connsiteX175" fmla="*/ 6564351 w 10232859"/>
              <a:gd name="connsiteY175" fmla="*/ 544032 h 1705557"/>
              <a:gd name="connsiteX176" fmla="*/ 6641544 w 10232859"/>
              <a:gd name="connsiteY176" fmla="*/ 566599 h 1705557"/>
              <a:gd name="connsiteX177" fmla="*/ 6731052 w 10232859"/>
              <a:gd name="connsiteY177" fmla="*/ 578550 h 1705557"/>
              <a:gd name="connsiteX178" fmla="*/ 6858983 w 10232859"/>
              <a:gd name="connsiteY178" fmla="*/ 630237 h 1705557"/>
              <a:gd name="connsiteX179" fmla="*/ 6910661 w 10232859"/>
              <a:gd name="connsiteY179" fmla="*/ 641134 h 1705557"/>
              <a:gd name="connsiteX180" fmla="*/ 6944111 w 10232859"/>
              <a:gd name="connsiteY180" fmla="*/ 666016 h 1705557"/>
              <a:gd name="connsiteX181" fmla="*/ 6965771 w 10232859"/>
              <a:gd name="connsiteY181" fmla="*/ 666445 h 1705557"/>
              <a:gd name="connsiteX182" fmla="*/ 6969639 w 10232859"/>
              <a:gd name="connsiteY182" fmla="*/ 666351 h 1705557"/>
              <a:gd name="connsiteX183" fmla="*/ 6982242 w 10232859"/>
              <a:gd name="connsiteY183" fmla="*/ 669626 h 1705557"/>
              <a:gd name="connsiteX184" fmla="*/ 6989387 w 10232859"/>
              <a:gd name="connsiteY184" fmla="*/ 665988 h 1705557"/>
              <a:gd name="connsiteX185" fmla="*/ 7010930 w 10232859"/>
              <a:gd name="connsiteY185" fmla="*/ 667648 h 1705557"/>
              <a:gd name="connsiteX186" fmla="*/ 7033125 w 10232859"/>
              <a:gd name="connsiteY186" fmla="*/ 674950 h 1705557"/>
              <a:gd name="connsiteX187" fmla="*/ 7134461 w 10232859"/>
              <a:gd name="connsiteY187" fmla="*/ 714706 h 1705557"/>
              <a:gd name="connsiteX188" fmla="*/ 7197450 w 10232859"/>
              <a:gd name="connsiteY188" fmla="*/ 735608 h 1705557"/>
              <a:gd name="connsiteX189" fmla="*/ 7225084 w 10232859"/>
              <a:gd name="connsiteY189" fmla="*/ 739019 h 1705557"/>
              <a:gd name="connsiteX190" fmla="*/ 7261183 w 10232859"/>
              <a:gd name="connsiteY190" fmla="*/ 746827 h 1705557"/>
              <a:gd name="connsiteX191" fmla="*/ 7327760 w 10232859"/>
              <a:gd name="connsiteY191" fmla="*/ 757100 h 1705557"/>
              <a:gd name="connsiteX192" fmla="*/ 7412222 w 10232859"/>
              <a:gd name="connsiteY192" fmla="*/ 777001 h 1705557"/>
              <a:gd name="connsiteX193" fmla="*/ 7457904 w 10232859"/>
              <a:gd name="connsiteY193" fmla="*/ 810835 h 1705557"/>
              <a:gd name="connsiteX194" fmla="*/ 7465795 w 10232859"/>
              <a:gd name="connsiteY194" fmla="*/ 809112 h 1705557"/>
              <a:gd name="connsiteX195" fmla="*/ 7505046 w 10232859"/>
              <a:gd name="connsiteY195" fmla="*/ 823031 h 1705557"/>
              <a:gd name="connsiteX196" fmla="*/ 7623220 w 10232859"/>
              <a:gd name="connsiteY196" fmla="*/ 895034 h 1705557"/>
              <a:gd name="connsiteX197" fmla="*/ 7700458 w 10232859"/>
              <a:gd name="connsiteY197" fmla="*/ 921593 h 1705557"/>
              <a:gd name="connsiteX198" fmla="*/ 7730988 w 10232859"/>
              <a:gd name="connsiteY198" fmla="*/ 927270 h 1705557"/>
              <a:gd name="connsiteX199" fmla="*/ 7781942 w 10232859"/>
              <a:gd name="connsiteY199" fmla="*/ 937017 h 1705557"/>
              <a:gd name="connsiteX200" fmla="*/ 7827704 w 10232859"/>
              <a:gd name="connsiteY200" fmla="*/ 935072 h 1705557"/>
              <a:gd name="connsiteX201" fmla="*/ 7867270 w 10232859"/>
              <a:gd name="connsiteY201" fmla="*/ 946880 h 1705557"/>
              <a:gd name="connsiteX202" fmla="*/ 7866538 w 10232859"/>
              <a:gd name="connsiteY202" fmla="*/ 961559 h 1705557"/>
              <a:gd name="connsiteX203" fmla="*/ 7912084 w 10232859"/>
              <a:gd name="connsiteY203" fmla="*/ 970314 h 1705557"/>
              <a:gd name="connsiteX204" fmla="*/ 7982264 w 10232859"/>
              <a:gd name="connsiteY204" fmla="*/ 982287 h 1705557"/>
              <a:gd name="connsiteX205" fmla="*/ 7991272 w 10232859"/>
              <a:gd name="connsiteY205" fmla="*/ 987618 h 1705557"/>
              <a:gd name="connsiteX206" fmla="*/ 8006496 w 10232859"/>
              <a:gd name="connsiteY206" fmla="*/ 979353 h 1705557"/>
              <a:gd name="connsiteX207" fmla="*/ 8034497 w 10232859"/>
              <a:gd name="connsiteY207" fmla="*/ 978568 h 1705557"/>
              <a:gd name="connsiteX208" fmla="*/ 8150881 w 10232859"/>
              <a:gd name="connsiteY208" fmla="*/ 996925 h 1705557"/>
              <a:gd name="connsiteX209" fmla="*/ 8172106 w 10232859"/>
              <a:gd name="connsiteY209" fmla="*/ 997026 h 1705557"/>
              <a:gd name="connsiteX210" fmla="*/ 8196076 w 10232859"/>
              <a:gd name="connsiteY210" fmla="*/ 1006592 h 1705557"/>
              <a:gd name="connsiteX211" fmla="*/ 8247463 w 10232859"/>
              <a:gd name="connsiteY211" fmla="*/ 1022846 h 1705557"/>
              <a:gd name="connsiteX212" fmla="*/ 8279272 w 10232859"/>
              <a:gd name="connsiteY212" fmla="*/ 1039435 h 1705557"/>
              <a:gd name="connsiteX213" fmla="*/ 8289611 w 10232859"/>
              <a:gd name="connsiteY213" fmla="*/ 1035144 h 1705557"/>
              <a:gd name="connsiteX214" fmla="*/ 8311483 w 10232859"/>
              <a:gd name="connsiteY214" fmla="*/ 1035913 h 1705557"/>
              <a:gd name="connsiteX215" fmla="*/ 8399489 w 10232859"/>
              <a:gd name="connsiteY215" fmla="*/ 1055076 h 1705557"/>
              <a:gd name="connsiteX216" fmla="*/ 8415973 w 10232859"/>
              <a:gd name="connsiteY216" fmla="*/ 1056174 h 1705557"/>
              <a:gd name="connsiteX217" fmla="*/ 8433326 w 10232859"/>
              <a:gd name="connsiteY217" fmla="*/ 1064395 h 1705557"/>
              <a:gd name="connsiteX218" fmla="*/ 8502328 w 10232859"/>
              <a:gd name="connsiteY218" fmla="*/ 1098012 h 1705557"/>
              <a:gd name="connsiteX219" fmla="*/ 8534346 w 10232859"/>
              <a:gd name="connsiteY219" fmla="*/ 1113494 h 1705557"/>
              <a:gd name="connsiteX220" fmla="*/ 8534980 w 10232859"/>
              <a:gd name="connsiteY220" fmla="*/ 1117375 h 1705557"/>
              <a:gd name="connsiteX221" fmla="*/ 8544104 w 10232859"/>
              <a:gd name="connsiteY221" fmla="*/ 1114920 h 1705557"/>
              <a:gd name="connsiteX222" fmla="*/ 8567742 w 10232859"/>
              <a:gd name="connsiteY222" fmla="*/ 1124104 h 1705557"/>
              <a:gd name="connsiteX223" fmla="*/ 8633779 w 10232859"/>
              <a:gd name="connsiteY223" fmla="*/ 1145740 h 1705557"/>
              <a:gd name="connsiteX224" fmla="*/ 8676965 w 10232859"/>
              <a:gd name="connsiteY224" fmla="*/ 1163463 h 1705557"/>
              <a:gd name="connsiteX225" fmla="*/ 8698944 w 10232859"/>
              <a:gd name="connsiteY225" fmla="*/ 1163453 h 1705557"/>
              <a:gd name="connsiteX226" fmla="*/ 8711456 w 10232859"/>
              <a:gd name="connsiteY226" fmla="*/ 1175731 h 1705557"/>
              <a:gd name="connsiteX227" fmla="*/ 8732793 w 10232859"/>
              <a:gd name="connsiteY227" fmla="*/ 1179486 h 1705557"/>
              <a:gd name="connsiteX228" fmla="*/ 8751897 w 10232859"/>
              <a:gd name="connsiteY228" fmla="*/ 1197400 h 1705557"/>
              <a:gd name="connsiteX229" fmla="*/ 8793564 w 10232859"/>
              <a:gd name="connsiteY229" fmla="*/ 1179086 h 1705557"/>
              <a:gd name="connsiteX230" fmla="*/ 8834270 w 10232859"/>
              <a:gd name="connsiteY230" fmla="*/ 1213138 h 1705557"/>
              <a:gd name="connsiteX231" fmla="*/ 8853872 w 10232859"/>
              <a:gd name="connsiteY231" fmla="*/ 1221228 h 1705557"/>
              <a:gd name="connsiteX232" fmla="*/ 8861901 w 10232859"/>
              <a:gd name="connsiteY232" fmla="*/ 1217889 h 1705557"/>
              <a:gd name="connsiteX233" fmla="*/ 8874168 w 10232859"/>
              <a:gd name="connsiteY233" fmla="*/ 1220481 h 1705557"/>
              <a:gd name="connsiteX234" fmla="*/ 8871123 w 10232859"/>
              <a:gd name="connsiteY234" fmla="*/ 1227674 h 1705557"/>
              <a:gd name="connsiteX235" fmla="*/ 8903537 w 10232859"/>
              <a:gd name="connsiteY235" fmla="*/ 1237102 h 1705557"/>
              <a:gd name="connsiteX236" fmla="*/ 8933767 w 10232859"/>
              <a:gd name="connsiteY236" fmla="*/ 1269882 h 1705557"/>
              <a:gd name="connsiteX237" fmla="*/ 8985765 w 10232859"/>
              <a:gd name="connsiteY237" fmla="*/ 1294178 h 1705557"/>
              <a:gd name="connsiteX238" fmla="*/ 9071444 w 10232859"/>
              <a:gd name="connsiteY238" fmla="*/ 1323819 h 1705557"/>
              <a:gd name="connsiteX239" fmla="*/ 9096711 w 10232859"/>
              <a:gd name="connsiteY239" fmla="*/ 1334291 h 1705557"/>
              <a:gd name="connsiteX240" fmla="*/ 9338853 w 10232859"/>
              <a:gd name="connsiteY240" fmla="*/ 1454560 h 1705557"/>
              <a:gd name="connsiteX241" fmla="*/ 9520814 w 10232859"/>
              <a:gd name="connsiteY241" fmla="*/ 1456341 h 1705557"/>
              <a:gd name="connsiteX242" fmla="*/ 9702271 w 10232859"/>
              <a:gd name="connsiteY242" fmla="*/ 1495067 h 1705557"/>
              <a:gd name="connsiteX243" fmla="*/ 9744273 w 10232859"/>
              <a:gd name="connsiteY243" fmla="*/ 1530026 h 1705557"/>
              <a:gd name="connsiteX244" fmla="*/ 9771903 w 10232859"/>
              <a:gd name="connsiteY244" fmla="*/ 1536548 h 1705557"/>
              <a:gd name="connsiteX245" fmla="*/ 9818565 w 10232859"/>
              <a:gd name="connsiteY245" fmla="*/ 1545059 h 1705557"/>
              <a:gd name="connsiteX246" fmla="*/ 9882202 w 10232859"/>
              <a:gd name="connsiteY246" fmla="*/ 1572402 h 1705557"/>
              <a:gd name="connsiteX247" fmla="*/ 10022025 w 10232859"/>
              <a:gd name="connsiteY247" fmla="*/ 1606210 h 1705557"/>
              <a:gd name="connsiteX248" fmla="*/ 10220406 w 10232859"/>
              <a:gd name="connsiteY248" fmla="*/ 1683519 h 1705557"/>
              <a:gd name="connsiteX249" fmla="*/ 10232859 w 10232859"/>
              <a:gd name="connsiteY249" fmla="*/ 1705557 h 1705557"/>
              <a:gd name="connsiteX250" fmla="*/ 0 w 10232859"/>
              <a:gd name="connsiteY250" fmla="*/ 1705557 h 1705557"/>
              <a:gd name="connsiteX251" fmla="*/ 0 w 10232859"/>
              <a:gd name="connsiteY251" fmla="*/ 28342 h 1705557"/>
              <a:gd name="connsiteX252" fmla="*/ 8097 w 10232859"/>
              <a:gd name="connsiteY252" fmla="*/ 30869 h 1705557"/>
              <a:gd name="connsiteX253" fmla="*/ 77128 w 10232859"/>
              <a:gd name="connsiteY253" fmla="*/ 13381 h 1705557"/>
              <a:gd name="connsiteX254" fmla="*/ 188338 w 10232859"/>
              <a:gd name="connsiteY254" fmla="*/ 11593 h 1705557"/>
              <a:gd name="connsiteX255" fmla="*/ 298809 w 10232859"/>
              <a:gd name="connsiteY255" fmla="*/ 12712 h 1705557"/>
              <a:gd name="connsiteX256" fmla="*/ 338985 w 10232859"/>
              <a:gd name="connsiteY256" fmla="*/ 14520 h 1705557"/>
              <a:gd name="connsiteX257" fmla="*/ 409815 w 10232859"/>
              <a:gd name="connsiteY257" fmla="*/ 11559 h 1705557"/>
              <a:gd name="connsiteX258" fmla="*/ 424169 w 10232859"/>
              <a:gd name="connsiteY258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105063 w 10232859"/>
              <a:gd name="connsiteY158" fmla="*/ 353854 h 1705557"/>
              <a:gd name="connsiteX159" fmla="*/ 6135796 w 10232859"/>
              <a:gd name="connsiteY159" fmla="*/ 369657 h 1705557"/>
              <a:gd name="connsiteX160" fmla="*/ 6195166 w 10232859"/>
              <a:gd name="connsiteY160" fmla="*/ 366704 h 1705557"/>
              <a:gd name="connsiteX161" fmla="*/ 6216259 w 10232859"/>
              <a:gd name="connsiteY161" fmla="*/ 369879 h 1705557"/>
              <a:gd name="connsiteX162" fmla="*/ 6228331 w 10232859"/>
              <a:gd name="connsiteY162" fmla="*/ 370548 h 1705557"/>
              <a:gd name="connsiteX163" fmla="*/ 6229602 w 10232859"/>
              <a:gd name="connsiteY163" fmla="*/ 369928 h 1705557"/>
              <a:gd name="connsiteX164" fmla="*/ 6258988 w 10232859"/>
              <a:gd name="connsiteY164" fmla="*/ 385174 h 1705557"/>
              <a:gd name="connsiteX165" fmla="*/ 6264106 w 10232859"/>
              <a:gd name="connsiteY165" fmla="*/ 385655 h 1705557"/>
              <a:gd name="connsiteX166" fmla="*/ 6281703 w 10232859"/>
              <a:gd name="connsiteY166" fmla="*/ 397568 h 1705557"/>
              <a:gd name="connsiteX167" fmla="*/ 6291622 w 10232859"/>
              <a:gd name="connsiteY167" fmla="*/ 402669 h 1705557"/>
              <a:gd name="connsiteX168" fmla="*/ 6292712 w 10232859"/>
              <a:gd name="connsiteY168" fmla="*/ 406285 h 1705557"/>
              <a:gd name="connsiteX169" fmla="*/ 6308227 w 10232859"/>
              <a:gd name="connsiteY169" fmla="*/ 412710 h 1705557"/>
              <a:gd name="connsiteX170" fmla="*/ 6310656 w 10232859"/>
              <a:gd name="connsiteY170" fmla="*/ 412628 h 1705557"/>
              <a:gd name="connsiteX171" fmla="*/ 6321049 w 10232859"/>
              <a:gd name="connsiteY171" fmla="*/ 420978 h 1705557"/>
              <a:gd name="connsiteX172" fmla="*/ 6326853 w 10232859"/>
              <a:gd name="connsiteY172" fmla="*/ 431664 h 1705557"/>
              <a:gd name="connsiteX173" fmla="*/ 6467879 w 10232859"/>
              <a:gd name="connsiteY173" fmla="*/ 474762 h 1705557"/>
              <a:gd name="connsiteX174" fmla="*/ 6564351 w 10232859"/>
              <a:gd name="connsiteY174" fmla="*/ 544032 h 1705557"/>
              <a:gd name="connsiteX175" fmla="*/ 6641544 w 10232859"/>
              <a:gd name="connsiteY175" fmla="*/ 566599 h 1705557"/>
              <a:gd name="connsiteX176" fmla="*/ 6731052 w 10232859"/>
              <a:gd name="connsiteY176" fmla="*/ 578550 h 1705557"/>
              <a:gd name="connsiteX177" fmla="*/ 6858983 w 10232859"/>
              <a:gd name="connsiteY177" fmla="*/ 630237 h 1705557"/>
              <a:gd name="connsiteX178" fmla="*/ 6910661 w 10232859"/>
              <a:gd name="connsiteY178" fmla="*/ 641134 h 1705557"/>
              <a:gd name="connsiteX179" fmla="*/ 6944111 w 10232859"/>
              <a:gd name="connsiteY179" fmla="*/ 666016 h 1705557"/>
              <a:gd name="connsiteX180" fmla="*/ 6965771 w 10232859"/>
              <a:gd name="connsiteY180" fmla="*/ 666445 h 1705557"/>
              <a:gd name="connsiteX181" fmla="*/ 6969639 w 10232859"/>
              <a:gd name="connsiteY181" fmla="*/ 666351 h 1705557"/>
              <a:gd name="connsiteX182" fmla="*/ 6982242 w 10232859"/>
              <a:gd name="connsiteY182" fmla="*/ 669626 h 1705557"/>
              <a:gd name="connsiteX183" fmla="*/ 6989387 w 10232859"/>
              <a:gd name="connsiteY183" fmla="*/ 665988 h 1705557"/>
              <a:gd name="connsiteX184" fmla="*/ 7010930 w 10232859"/>
              <a:gd name="connsiteY184" fmla="*/ 667648 h 1705557"/>
              <a:gd name="connsiteX185" fmla="*/ 7033125 w 10232859"/>
              <a:gd name="connsiteY185" fmla="*/ 674950 h 1705557"/>
              <a:gd name="connsiteX186" fmla="*/ 7134461 w 10232859"/>
              <a:gd name="connsiteY186" fmla="*/ 714706 h 1705557"/>
              <a:gd name="connsiteX187" fmla="*/ 7197450 w 10232859"/>
              <a:gd name="connsiteY187" fmla="*/ 735608 h 1705557"/>
              <a:gd name="connsiteX188" fmla="*/ 7225084 w 10232859"/>
              <a:gd name="connsiteY188" fmla="*/ 739019 h 1705557"/>
              <a:gd name="connsiteX189" fmla="*/ 7261183 w 10232859"/>
              <a:gd name="connsiteY189" fmla="*/ 746827 h 1705557"/>
              <a:gd name="connsiteX190" fmla="*/ 7327760 w 10232859"/>
              <a:gd name="connsiteY190" fmla="*/ 757100 h 1705557"/>
              <a:gd name="connsiteX191" fmla="*/ 7412222 w 10232859"/>
              <a:gd name="connsiteY191" fmla="*/ 777001 h 1705557"/>
              <a:gd name="connsiteX192" fmla="*/ 7457904 w 10232859"/>
              <a:gd name="connsiteY192" fmla="*/ 810835 h 1705557"/>
              <a:gd name="connsiteX193" fmla="*/ 7465795 w 10232859"/>
              <a:gd name="connsiteY193" fmla="*/ 809112 h 1705557"/>
              <a:gd name="connsiteX194" fmla="*/ 7505046 w 10232859"/>
              <a:gd name="connsiteY194" fmla="*/ 823031 h 1705557"/>
              <a:gd name="connsiteX195" fmla="*/ 7623220 w 10232859"/>
              <a:gd name="connsiteY195" fmla="*/ 895034 h 1705557"/>
              <a:gd name="connsiteX196" fmla="*/ 7700458 w 10232859"/>
              <a:gd name="connsiteY196" fmla="*/ 921593 h 1705557"/>
              <a:gd name="connsiteX197" fmla="*/ 7730988 w 10232859"/>
              <a:gd name="connsiteY197" fmla="*/ 927270 h 1705557"/>
              <a:gd name="connsiteX198" fmla="*/ 7781942 w 10232859"/>
              <a:gd name="connsiteY198" fmla="*/ 937017 h 1705557"/>
              <a:gd name="connsiteX199" fmla="*/ 7827704 w 10232859"/>
              <a:gd name="connsiteY199" fmla="*/ 935072 h 1705557"/>
              <a:gd name="connsiteX200" fmla="*/ 7867270 w 10232859"/>
              <a:gd name="connsiteY200" fmla="*/ 946880 h 1705557"/>
              <a:gd name="connsiteX201" fmla="*/ 7866538 w 10232859"/>
              <a:gd name="connsiteY201" fmla="*/ 961559 h 1705557"/>
              <a:gd name="connsiteX202" fmla="*/ 7912084 w 10232859"/>
              <a:gd name="connsiteY202" fmla="*/ 970314 h 1705557"/>
              <a:gd name="connsiteX203" fmla="*/ 7982264 w 10232859"/>
              <a:gd name="connsiteY203" fmla="*/ 982287 h 1705557"/>
              <a:gd name="connsiteX204" fmla="*/ 7991272 w 10232859"/>
              <a:gd name="connsiteY204" fmla="*/ 987618 h 1705557"/>
              <a:gd name="connsiteX205" fmla="*/ 8006496 w 10232859"/>
              <a:gd name="connsiteY205" fmla="*/ 979353 h 1705557"/>
              <a:gd name="connsiteX206" fmla="*/ 8034497 w 10232859"/>
              <a:gd name="connsiteY206" fmla="*/ 978568 h 1705557"/>
              <a:gd name="connsiteX207" fmla="*/ 8150881 w 10232859"/>
              <a:gd name="connsiteY207" fmla="*/ 996925 h 1705557"/>
              <a:gd name="connsiteX208" fmla="*/ 8172106 w 10232859"/>
              <a:gd name="connsiteY208" fmla="*/ 997026 h 1705557"/>
              <a:gd name="connsiteX209" fmla="*/ 8196076 w 10232859"/>
              <a:gd name="connsiteY209" fmla="*/ 1006592 h 1705557"/>
              <a:gd name="connsiteX210" fmla="*/ 8247463 w 10232859"/>
              <a:gd name="connsiteY210" fmla="*/ 1022846 h 1705557"/>
              <a:gd name="connsiteX211" fmla="*/ 8279272 w 10232859"/>
              <a:gd name="connsiteY211" fmla="*/ 1039435 h 1705557"/>
              <a:gd name="connsiteX212" fmla="*/ 8289611 w 10232859"/>
              <a:gd name="connsiteY212" fmla="*/ 1035144 h 1705557"/>
              <a:gd name="connsiteX213" fmla="*/ 8311483 w 10232859"/>
              <a:gd name="connsiteY213" fmla="*/ 1035913 h 1705557"/>
              <a:gd name="connsiteX214" fmla="*/ 8399489 w 10232859"/>
              <a:gd name="connsiteY214" fmla="*/ 1055076 h 1705557"/>
              <a:gd name="connsiteX215" fmla="*/ 8415973 w 10232859"/>
              <a:gd name="connsiteY215" fmla="*/ 1056174 h 1705557"/>
              <a:gd name="connsiteX216" fmla="*/ 8433326 w 10232859"/>
              <a:gd name="connsiteY216" fmla="*/ 1064395 h 1705557"/>
              <a:gd name="connsiteX217" fmla="*/ 8502328 w 10232859"/>
              <a:gd name="connsiteY217" fmla="*/ 1098012 h 1705557"/>
              <a:gd name="connsiteX218" fmla="*/ 8534346 w 10232859"/>
              <a:gd name="connsiteY218" fmla="*/ 1113494 h 1705557"/>
              <a:gd name="connsiteX219" fmla="*/ 8534980 w 10232859"/>
              <a:gd name="connsiteY219" fmla="*/ 1117375 h 1705557"/>
              <a:gd name="connsiteX220" fmla="*/ 8544104 w 10232859"/>
              <a:gd name="connsiteY220" fmla="*/ 1114920 h 1705557"/>
              <a:gd name="connsiteX221" fmla="*/ 8567742 w 10232859"/>
              <a:gd name="connsiteY221" fmla="*/ 1124104 h 1705557"/>
              <a:gd name="connsiteX222" fmla="*/ 8633779 w 10232859"/>
              <a:gd name="connsiteY222" fmla="*/ 1145740 h 1705557"/>
              <a:gd name="connsiteX223" fmla="*/ 8676965 w 10232859"/>
              <a:gd name="connsiteY223" fmla="*/ 1163463 h 1705557"/>
              <a:gd name="connsiteX224" fmla="*/ 8698944 w 10232859"/>
              <a:gd name="connsiteY224" fmla="*/ 1163453 h 1705557"/>
              <a:gd name="connsiteX225" fmla="*/ 8711456 w 10232859"/>
              <a:gd name="connsiteY225" fmla="*/ 1175731 h 1705557"/>
              <a:gd name="connsiteX226" fmla="*/ 8732793 w 10232859"/>
              <a:gd name="connsiteY226" fmla="*/ 1179486 h 1705557"/>
              <a:gd name="connsiteX227" fmla="*/ 8751897 w 10232859"/>
              <a:gd name="connsiteY227" fmla="*/ 1197400 h 1705557"/>
              <a:gd name="connsiteX228" fmla="*/ 8793564 w 10232859"/>
              <a:gd name="connsiteY228" fmla="*/ 1179086 h 1705557"/>
              <a:gd name="connsiteX229" fmla="*/ 8834270 w 10232859"/>
              <a:gd name="connsiteY229" fmla="*/ 1213138 h 1705557"/>
              <a:gd name="connsiteX230" fmla="*/ 8853872 w 10232859"/>
              <a:gd name="connsiteY230" fmla="*/ 1221228 h 1705557"/>
              <a:gd name="connsiteX231" fmla="*/ 8861901 w 10232859"/>
              <a:gd name="connsiteY231" fmla="*/ 1217889 h 1705557"/>
              <a:gd name="connsiteX232" fmla="*/ 8874168 w 10232859"/>
              <a:gd name="connsiteY232" fmla="*/ 1220481 h 1705557"/>
              <a:gd name="connsiteX233" fmla="*/ 8871123 w 10232859"/>
              <a:gd name="connsiteY233" fmla="*/ 1227674 h 1705557"/>
              <a:gd name="connsiteX234" fmla="*/ 8903537 w 10232859"/>
              <a:gd name="connsiteY234" fmla="*/ 1237102 h 1705557"/>
              <a:gd name="connsiteX235" fmla="*/ 8933767 w 10232859"/>
              <a:gd name="connsiteY235" fmla="*/ 1269882 h 1705557"/>
              <a:gd name="connsiteX236" fmla="*/ 8985765 w 10232859"/>
              <a:gd name="connsiteY236" fmla="*/ 1294178 h 1705557"/>
              <a:gd name="connsiteX237" fmla="*/ 9071444 w 10232859"/>
              <a:gd name="connsiteY237" fmla="*/ 1323819 h 1705557"/>
              <a:gd name="connsiteX238" fmla="*/ 9096711 w 10232859"/>
              <a:gd name="connsiteY238" fmla="*/ 1334291 h 1705557"/>
              <a:gd name="connsiteX239" fmla="*/ 9338853 w 10232859"/>
              <a:gd name="connsiteY239" fmla="*/ 1454560 h 1705557"/>
              <a:gd name="connsiteX240" fmla="*/ 9520814 w 10232859"/>
              <a:gd name="connsiteY240" fmla="*/ 1456341 h 1705557"/>
              <a:gd name="connsiteX241" fmla="*/ 9702271 w 10232859"/>
              <a:gd name="connsiteY241" fmla="*/ 1495067 h 1705557"/>
              <a:gd name="connsiteX242" fmla="*/ 9744273 w 10232859"/>
              <a:gd name="connsiteY242" fmla="*/ 1530026 h 1705557"/>
              <a:gd name="connsiteX243" fmla="*/ 9771903 w 10232859"/>
              <a:gd name="connsiteY243" fmla="*/ 1536548 h 1705557"/>
              <a:gd name="connsiteX244" fmla="*/ 9818565 w 10232859"/>
              <a:gd name="connsiteY244" fmla="*/ 1545059 h 1705557"/>
              <a:gd name="connsiteX245" fmla="*/ 9882202 w 10232859"/>
              <a:gd name="connsiteY245" fmla="*/ 1572402 h 1705557"/>
              <a:gd name="connsiteX246" fmla="*/ 10022025 w 10232859"/>
              <a:gd name="connsiteY246" fmla="*/ 1606210 h 1705557"/>
              <a:gd name="connsiteX247" fmla="*/ 10220406 w 10232859"/>
              <a:gd name="connsiteY247" fmla="*/ 1683519 h 1705557"/>
              <a:gd name="connsiteX248" fmla="*/ 10232859 w 10232859"/>
              <a:gd name="connsiteY248" fmla="*/ 1705557 h 1705557"/>
              <a:gd name="connsiteX249" fmla="*/ 0 w 10232859"/>
              <a:gd name="connsiteY249" fmla="*/ 1705557 h 1705557"/>
              <a:gd name="connsiteX250" fmla="*/ 0 w 10232859"/>
              <a:gd name="connsiteY250" fmla="*/ 28342 h 1705557"/>
              <a:gd name="connsiteX251" fmla="*/ 8097 w 10232859"/>
              <a:gd name="connsiteY251" fmla="*/ 30869 h 1705557"/>
              <a:gd name="connsiteX252" fmla="*/ 77128 w 10232859"/>
              <a:gd name="connsiteY252" fmla="*/ 13381 h 1705557"/>
              <a:gd name="connsiteX253" fmla="*/ 188338 w 10232859"/>
              <a:gd name="connsiteY253" fmla="*/ 11593 h 1705557"/>
              <a:gd name="connsiteX254" fmla="*/ 298809 w 10232859"/>
              <a:gd name="connsiteY254" fmla="*/ 12712 h 1705557"/>
              <a:gd name="connsiteX255" fmla="*/ 338985 w 10232859"/>
              <a:gd name="connsiteY255" fmla="*/ 14520 h 1705557"/>
              <a:gd name="connsiteX256" fmla="*/ 409815 w 10232859"/>
              <a:gd name="connsiteY256" fmla="*/ 11559 h 1705557"/>
              <a:gd name="connsiteX257" fmla="*/ 424169 w 10232859"/>
              <a:gd name="connsiteY257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21049 w 10232859"/>
              <a:gd name="connsiteY170" fmla="*/ 420978 h 1705557"/>
              <a:gd name="connsiteX171" fmla="*/ 6326853 w 10232859"/>
              <a:gd name="connsiteY171" fmla="*/ 43166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21049 w 10232859"/>
              <a:gd name="connsiteY170" fmla="*/ 420978 h 1705557"/>
              <a:gd name="connsiteX171" fmla="*/ 6326853 w 10232859"/>
              <a:gd name="connsiteY171" fmla="*/ 43166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21049 w 10232859"/>
              <a:gd name="connsiteY170" fmla="*/ 420978 h 1705557"/>
              <a:gd name="connsiteX171" fmla="*/ 6385492 w 10232859"/>
              <a:gd name="connsiteY171" fmla="*/ 428283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68693 w 10232859"/>
              <a:gd name="connsiteY170" fmla="*/ 424359 h 1705557"/>
              <a:gd name="connsiteX171" fmla="*/ 6385492 w 10232859"/>
              <a:gd name="connsiteY171" fmla="*/ 428283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14383 w 10232859"/>
              <a:gd name="connsiteY80" fmla="*/ 228669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14383 w 10232859"/>
              <a:gd name="connsiteY80" fmla="*/ 228669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14383 w 10232859"/>
              <a:gd name="connsiteY80" fmla="*/ 228669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14383 w 10232859"/>
              <a:gd name="connsiteY80" fmla="*/ 228669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76686 w 10232859"/>
              <a:gd name="connsiteY80" fmla="*/ 218526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76686 w 10232859"/>
              <a:gd name="connsiteY80" fmla="*/ 218526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5541 w 10232859"/>
              <a:gd name="connsiteY82" fmla="*/ 143437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254203 w 10232859"/>
              <a:gd name="connsiteY78" fmla="*/ 158270 h 1705557"/>
              <a:gd name="connsiteX79" fmla="*/ 3380350 w 10232859"/>
              <a:gd name="connsiteY79" fmla="*/ 157665 h 1705557"/>
              <a:gd name="connsiteX80" fmla="*/ 3476147 w 10232859"/>
              <a:gd name="connsiteY80" fmla="*/ 177439 h 1705557"/>
              <a:gd name="connsiteX81" fmla="*/ 3581876 w 10232859"/>
              <a:gd name="connsiteY81" fmla="*/ 156962 h 1705557"/>
              <a:gd name="connsiteX82" fmla="*/ 3704761 w 10232859"/>
              <a:gd name="connsiteY82" fmla="*/ 157006 h 1705557"/>
              <a:gd name="connsiteX83" fmla="*/ 3755040 w 10232859"/>
              <a:gd name="connsiteY83" fmla="*/ 148492 h 1705557"/>
              <a:gd name="connsiteX84" fmla="*/ 3804689 w 10232859"/>
              <a:gd name="connsiteY84" fmla="*/ 158407 h 1705557"/>
              <a:gd name="connsiteX85" fmla="*/ 3821793 w 10232859"/>
              <a:gd name="connsiteY85" fmla="*/ 151257 h 1705557"/>
              <a:gd name="connsiteX86" fmla="*/ 3824682 w 10232859"/>
              <a:gd name="connsiteY86" fmla="*/ 149833 h 1705557"/>
              <a:gd name="connsiteX87" fmla="*/ 3837536 w 10232859"/>
              <a:gd name="connsiteY87" fmla="*/ 148292 h 1705557"/>
              <a:gd name="connsiteX88" fmla="*/ 3839550 w 10232859"/>
              <a:gd name="connsiteY88" fmla="*/ 142661 h 1705557"/>
              <a:gd name="connsiteX89" fmla="*/ 3857743 w 10232859"/>
              <a:gd name="connsiteY89" fmla="*/ 136618 h 1705557"/>
              <a:gd name="connsiteX90" fmla="*/ 3881852 w 10232859"/>
              <a:gd name="connsiteY90" fmla="*/ 135231 h 1705557"/>
              <a:gd name="connsiteX91" fmla="*/ 3998088 w 10232859"/>
              <a:gd name="connsiteY91" fmla="*/ 134446 h 1705557"/>
              <a:gd name="connsiteX92" fmla="*/ 4066682 w 10232859"/>
              <a:gd name="connsiteY92" fmla="*/ 130661 h 1705557"/>
              <a:gd name="connsiteX93" fmla="*/ 4091246 w 10232859"/>
              <a:gd name="connsiteY93" fmla="*/ 124017 h 1705557"/>
              <a:gd name="connsiteX94" fmla="*/ 4126556 w 10232859"/>
              <a:gd name="connsiteY94" fmla="*/ 118239 h 1705557"/>
              <a:gd name="connsiteX95" fmla="*/ 4187717 w 10232859"/>
              <a:gd name="connsiteY95" fmla="*/ 104010 h 1705557"/>
              <a:gd name="connsiteX96" fmla="*/ 4220826 w 10232859"/>
              <a:gd name="connsiteY96" fmla="*/ 102505 h 1705557"/>
              <a:gd name="connsiteX97" fmla="*/ 4239014 w 10232859"/>
              <a:gd name="connsiteY97" fmla="*/ 97354 h 1705557"/>
              <a:gd name="connsiteX98" fmla="*/ 4246653 w 10232859"/>
              <a:gd name="connsiteY98" fmla="*/ 97874 h 1705557"/>
              <a:gd name="connsiteX99" fmla="*/ 4271841 w 10232859"/>
              <a:gd name="connsiteY99" fmla="*/ 96702 h 1705557"/>
              <a:gd name="connsiteX100" fmla="*/ 4286277 w 10232859"/>
              <a:gd name="connsiteY100" fmla="*/ 96687 h 1705557"/>
              <a:gd name="connsiteX101" fmla="*/ 4292025 w 10232859"/>
              <a:gd name="connsiteY101" fmla="*/ 96921 h 1705557"/>
              <a:gd name="connsiteX102" fmla="*/ 4304713 w 10232859"/>
              <a:gd name="connsiteY102" fmla="*/ 102187 h 1705557"/>
              <a:gd name="connsiteX103" fmla="*/ 4321285 w 10232859"/>
              <a:gd name="connsiteY103" fmla="*/ 100074 h 1705557"/>
              <a:gd name="connsiteX104" fmla="*/ 4339561 w 10232859"/>
              <a:gd name="connsiteY104" fmla="*/ 105320 h 1705557"/>
              <a:gd name="connsiteX105" fmla="*/ 4343990 w 10232859"/>
              <a:gd name="connsiteY105" fmla="*/ 101090 h 1705557"/>
              <a:gd name="connsiteX106" fmla="*/ 4358885 w 10232859"/>
              <a:gd name="connsiteY106" fmla="*/ 96778 h 1705557"/>
              <a:gd name="connsiteX107" fmla="*/ 4371648 w 10232859"/>
              <a:gd name="connsiteY107" fmla="*/ 101826 h 1705557"/>
              <a:gd name="connsiteX108" fmla="*/ 4398380 w 10232859"/>
              <a:gd name="connsiteY108" fmla="*/ 104961 h 1705557"/>
              <a:gd name="connsiteX109" fmla="*/ 4405729 w 10232859"/>
              <a:gd name="connsiteY109" fmla="*/ 104191 h 1705557"/>
              <a:gd name="connsiteX110" fmla="*/ 4431408 w 10232859"/>
              <a:gd name="connsiteY110" fmla="*/ 110825 h 1705557"/>
              <a:gd name="connsiteX111" fmla="*/ 4472183 w 10232859"/>
              <a:gd name="connsiteY111" fmla="*/ 116430 h 1705557"/>
              <a:gd name="connsiteX112" fmla="*/ 4518828 w 10232859"/>
              <a:gd name="connsiteY112" fmla="*/ 119114 h 1705557"/>
              <a:gd name="connsiteX113" fmla="*/ 4532040 w 10232859"/>
              <a:gd name="connsiteY113" fmla="*/ 124307 h 1705557"/>
              <a:gd name="connsiteX114" fmla="*/ 4617778 w 10232859"/>
              <a:gd name="connsiteY114" fmla="*/ 136993 h 1705557"/>
              <a:gd name="connsiteX115" fmla="*/ 4641872 w 10232859"/>
              <a:gd name="connsiteY115" fmla="*/ 140721 h 1705557"/>
              <a:gd name="connsiteX116" fmla="*/ 4662766 w 10232859"/>
              <a:gd name="connsiteY116" fmla="*/ 138952 h 1705557"/>
              <a:gd name="connsiteX117" fmla="*/ 4667770 w 10232859"/>
              <a:gd name="connsiteY117" fmla="*/ 134208 h 1705557"/>
              <a:gd name="connsiteX118" fmla="*/ 4681052 w 10232859"/>
              <a:gd name="connsiteY118" fmla="*/ 135461 h 1705557"/>
              <a:gd name="connsiteX119" fmla="*/ 4684624 w 10232859"/>
              <a:gd name="connsiteY119" fmla="*/ 134755 h 1705557"/>
              <a:gd name="connsiteX120" fmla="*/ 4705061 w 10232859"/>
              <a:gd name="connsiteY120" fmla="*/ 131748 h 1705557"/>
              <a:gd name="connsiteX121" fmla="*/ 4747746 w 10232859"/>
              <a:gd name="connsiteY121" fmla="*/ 151131 h 1705557"/>
              <a:gd name="connsiteX122" fmla="*/ 4801045 w 10232859"/>
              <a:gd name="connsiteY122" fmla="*/ 153753 h 1705557"/>
              <a:gd name="connsiteX123" fmla="*/ 5001600 w 10232859"/>
              <a:gd name="connsiteY123" fmla="*/ 196753 h 1705557"/>
              <a:gd name="connsiteX124" fmla="*/ 5033465 w 10232859"/>
              <a:gd name="connsiteY124" fmla="*/ 182429 h 1705557"/>
              <a:gd name="connsiteX125" fmla="*/ 5115965 w 10232859"/>
              <a:gd name="connsiteY125" fmla="*/ 192583 h 1705557"/>
              <a:gd name="connsiteX126" fmla="*/ 5237936 w 10232859"/>
              <a:gd name="connsiteY126" fmla="*/ 246022 h 1705557"/>
              <a:gd name="connsiteX127" fmla="*/ 5290566 w 10232859"/>
              <a:gd name="connsiteY127" fmla="*/ 269809 h 1705557"/>
              <a:gd name="connsiteX128" fmla="*/ 5344878 w 10232859"/>
              <a:gd name="connsiteY128" fmla="*/ 282874 h 1705557"/>
              <a:gd name="connsiteX129" fmla="*/ 5413398 w 10232859"/>
              <a:gd name="connsiteY129" fmla="*/ 282749 h 1705557"/>
              <a:gd name="connsiteX130" fmla="*/ 5415629 w 10232859"/>
              <a:gd name="connsiteY130" fmla="*/ 282282 h 1705557"/>
              <a:gd name="connsiteX131" fmla="*/ 5433078 w 10232859"/>
              <a:gd name="connsiteY131" fmla="*/ 286198 h 1705557"/>
              <a:gd name="connsiteX132" fmla="*/ 5435759 w 10232859"/>
              <a:gd name="connsiteY132" fmla="*/ 289614 h 1705557"/>
              <a:gd name="connsiteX133" fmla="*/ 5447372 w 10232859"/>
              <a:gd name="connsiteY133" fmla="*/ 293101 h 1705557"/>
              <a:gd name="connsiteX134" fmla="*/ 5469289 w 10232859"/>
              <a:gd name="connsiteY134" fmla="*/ 302134 h 1705557"/>
              <a:gd name="connsiteX135" fmla="*/ 5508752 w 10232859"/>
              <a:gd name="connsiteY135" fmla="*/ 312267 h 1705557"/>
              <a:gd name="connsiteX136" fmla="*/ 5509657 w 10232859"/>
              <a:gd name="connsiteY136" fmla="*/ 311450 h 1705557"/>
              <a:gd name="connsiteX137" fmla="*/ 5521245 w 10232859"/>
              <a:gd name="connsiteY137" fmla="*/ 310202 h 1705557"/>
              <a:gd name="connsiteX138" fmla="*/ 5542415 w 10232859"/>
              <a:gd name="connsiteY138" fmla="*/ 310009 h 1705557"/>
              <a:gd name="connsiteX139" fmla="*/ 5596538 w 10232859"/>
              <a:gd name="connsiteY139" fmla="*/ 297667 h 1705557"/>
              <a:gd name="connsiteX140" fmla="*/ 5632514 w 10232859"/>
              <a:gd name="connsiteY140" fmla="*/ 308476 h 1705557"/>
              <a:gd name="connsiteX141" fmla="*/ 5640005 w 10232859"/>
              <a:gd name="connsiteY141" fmla="*/ 310131 h 1705557"/>
              <a:gd name="connsiteX142" fmla="*/ 5640259 w 10232859"/>
              <a:gd name="connsiteY142" fmla="*/ 309949 h 1705557"/>
              <a:gd name="connsiteX143" fmla="*/ 5648365 w 10232859"/>
              <a:gd name="connsiteY143" fmla="*/ 311268 h 1705557"/>
              <a:gd name="connsiteX144" fmla="*/ 5653662 w 10232859"/>
              <a:gd name="connsiteY144" fmla="*/ 313149 h 1705557"/>
              <a:gd name="connsiteX145" fmla="*/ 5668196 w 10232859"/>
              <a:gd name="connsiteY145" fmla="*/ 316360 h 1705557"/>
              <a:gd name="connsiteX146" fmla="*/ 5673886 w 10232859"/>
              <a:gd name="connsiteY146" fmla="*/ 316040 h 1705557"/>
              <a:gd name="connsiteX147" fmla="*/ 5677139 w 10232859"/>
              <a:gd name="connsiteY147" fmla="*/ 313859 h 1705557"/>
              <a:gd name="connsiteX148" fmla="*/ 5708983 w 10232859"/>
              <a:gd name="connsiteY148" fmla="*/ 313188 h 1705557"/>
              <a:gd name="connsiteX149" fmla="*/ 5773909 w 10232859"/>
              <a:gd name="connsiteY149" fmla="*/ 318575 h 1705557"/>
              <a:gd name="connsiteX150" fmla="*/ 5809500 w 10232859"/>
              <a:gd name="connsiteY150" fmla="*/ 324964 h 1705557"/>
              <a:gd name="connsiteX151" fmla="*/ 5908729 w 10232859"/>
              <a:gd name="connsiteY151" fmla="*/ 338849 h 1705557"/>
              <a:gd name="connsiteX152" fmla="*/ 6009654 w 10232859"/>
              <a:gd name="connsiteY152" fmla="*/ 350040 h 1705557"/>
              <a:gd name="connsiteX153" fmla="*/ 6067487 w 10232859"/>
              <a:gd name="connsiteY153" fmla="*/ 340226 h 1705557"/>
              <a:gd name="connsiteX154" fmla="*/ 6073281 w 10232859"/>
              <a:gd name="connsiteY154" fmla="*/ 340830 h 1705557"/>
              <a:gd name="connsiteX155" fmla="*/ 6086225 w 10232859"/>
              <a:gd name="connsiteY155" fmla="*/ 346135 h 1705557"/>
              <a:gd name="connsiteX156" fmla="*/ 6105063 w 10232859"/>
              <a:gd name="connsiteY156" fmla="*/ 353854 h 1705557"/>
              <a:gd name="connsiteX157" fmla="*/ 6135796 w 10232859"/>
              <a:gd name="connsiteY157" fmla="*/ 369657 h 1705557"/>
              <a:gd name="connsiteX158" fmla="*/ 6195166 w 10232859"/>
              <a:gd name="connsiteY158" fmla="*/ 366704 h 1705557"/>
              <a:gd name="connsiteX159" fmla="*/ 6216259 w 10232859"/>
              <a:gd name="connsiteY159" fmla="*/ 369879 h 1705557"/>
              <a:gd name="connsiteX160" fmla="*/ 6228331 w 10232859"/>
              <a:gd name="connsiteY160" fmla="*/ 370548 h 1705557"/>
              <a:gd name="connsiteX161" fmla="*/ 6229602 w 10232859"/>
              <a:gd name="connsiteY161" fmla="*/ 369928 h 1705557"/>
              <a:gd name="connsiteX162" fmla="*/ 6258988 w 10232859"/>
              <a:gd name="connsiteY162" fmla="*/ 385174 h 1705557"/>
              <a:gd name="connsiteX163" fmla="*/ 6264106 w 10232859"/>
              <a:gd name="connsiteY163" fmla="*/ 385655 h 1705557"/>
              <a:gd name="connsiteX164" fmla="*/ 6281703 w 10232859"/>
              <a:gd name="connsiteY164" fmla="*/ 397568 h 1705557"/>
              <a:gd name="connsiteX165" fmla="*/ 6291622 w 10232859"/>
              <a:gd name="connsiteY165" fmla="*/ 402669 h 1705557"/>
              <a:gd name="connsiteX166" fmla="*/ 6292712 w 10232859"/>
              <a:gd name="connsiteY166" fmla="*/ 406285 h 1705557"/>
              <a:gd name="connsiteX167" fmla="*/ 6308227 w 10232859"/>
              <a:gd name="connsiteY167" fmla="*/ 412710 h 1705557"/>
              <a:gd name="connsiteX168" fmla="*/ 6328981 w 10232859"/>
              <a:gd name="connsiteY168" fmla="*/ 416009 h 1705557"/>
              <a:gd name="connsiteX169" fmla="*/ 6368693 w 10232859"/>
              <a:gd name="connsiteY169" fmla="*/ 424359 h 1705557"/>
              <a:gd name="connsiteX170" fmla="*/ 6414811 w 10232859"/>
              <a:gd name="connsiteY170" fmla="*/ 458714 h 1705557"/>
              <a:gd name="connsiteX171" fmla="*/ 6467879 w 10232859"/>
              <a:gd name="connsiteY171" fmla="*/ 474762 h 1705557"/>
              <a:gd name="connsiteX172" fmla="*/ 6564351 w 10232859"/>
              <a:gd name="connsiteY172" fmla="*/ 544032 h 1705557"/>
              <a:gd name="connsiteX173" fmla="*/ 6711178 w 10232859"/>
              <a:gd name="connsiteY173" fmla="*/ 580124 h 1705557"/>
              <a:gd name="connsiteX174" fmla="*/ 6764036 w 10232859"/>
              <a:gd name="connsiteY174" fmla="*/ 595457 h 1705557"/>
              <a:gd name="connsiteX175" fmla="*/ 6858983 w 10232859"/>
              <a:gd name="connsiteY175" fmla="*/ 630237 h 1705557"/>
              <a:gd name="connsiteX176" fmla="*/ 6910661 w 10232859"/>
              <a:gd name="connsiteY176" fmla="*/ 641134 h 1705557"/>
              <a:gd name="connsiteX177" fmla="*/ 6944111 w 10232859"/>
              <a:gd name="connsiteY177" fmla="*/ 666016 h 1705557"/>
              <a:gd name="connsiteX178" fmla="*/ 6965771 w 10232859"/>
              <a:gd name="connsiteY178" fmla="*/ 666445 h 1705557"/>
              <a:gd name="connsiteX179" fmla="*/ 6969639 w 10232859"/>
              <a:gd name="connsiteY179" fmla="*/ 666351 h 1705557"/>
              <a:gd name="connsiteX180" fmla="*/ 6982242 w 10232859"/>
              <a:gd name="connsiteY180" fmla="*/ 669626 h 1705557"/>
              <a:gd name="connsiteX181" fmla="*/ 6989387 w 10232859"/>
              <a:gd name="connsiteY181" fmla="*/ 665988 h 1705557"/>
              <a:gd name="connsiteX182" fmla="*/ 7010930 w 10232859"/>
              <a:gd name="connsiteY182" fmla="*/ 667648 h 1705557"/>
              <a:gd name="connsiteX183" fmla="*/ 7033125 w 10232859"/>
              <a:gd name="connsiteY183" fmla="*/ 674950 h 1705557"/>
              <a:gd name="connsiteX184" fmla="*/ 7134461 w 10232859"/>
              <a:gd name="connsiteY184" fmla="*/ 714706 h 1705557"/>
              <a:gd name="connsiteX185" fmla="*/ 7197450 w 10232859"/>
              <a:gd name="connsiteY185" fmla="*/ 735608 h 1705557"/>
              <a:gd name="connsiteX186" fmla="*/ 7225084 w 10232859"/>
              <a:gd name="connsiteY186" fmla="*/ 739019 h 1705557"/>
              <a:gd name="connsiteX187" fmla="*/ 7261183 w 10232859"/>
              <a:gd name="connsiteY187" fmla="*/ 746827 h 1705557"/>
              <a:gd name="connsiteX188" fmla="*/ 7327760 w 10232859"/>
              <a:gd name="connsiteY188" fmla="*/ 757100 h 1705557"/>
              <a:gd name="connsiteX189" fmla="*/ 7412222 w 10232859"/>
              <a:gd name="connsiteY189" fmla="*/ 777001 h 1705557"/>
              <a:gd name="connsiteX190" fmla="*/ 7457904 w 10232859"/>
              <a:gd name="connsiteY190" fmla="*/ 810835 h 1705557"/>
              <a:gd name="connsiteX191" fmla="*/ 7465795 w 10232859"/>
              <a:gd name="connsiteY191" fmla="*/ 809112 h 1705557"/>
              <a:gd name="connsiteX192" fmla="*/ 7505046 w 10232859"/>
              <a:gd name="connsiteY192" fmla="*/ 823031 h 1705557"/>
              <a:gd name="connsiteX193" fmla="*/ 7623220 w 10232859"/>
              <a:gd name="connsiteY193" fmla="*/ 895034 h 1705557"/>
              <a:gd name="connsiteX194" fmla="*/ 7700458 w 10232859"/>
              <a:gd name="connsiteY194" fmla="*/ 921593 h 1705557"/>
              <a:gd name="connsiteX195" fmla="*/ 7730988 w 10232859"/>
              <a:gd name="connsiteY195" fmla="*/ 927270 h 1705557"/>
              <a:gd name="connsiteX196" fmla="*/ 7781942 w 10232859"/>
              <a:gd name="connsiteY196" fmla="*/ 937017 h 1705557"/>
              <a:gd name="connsiteX197" fmla="*/ 7827704 w 10232859"/>
              <a:gd name="connsiteY197" fmla="*/ 935072 h 1705557"/>
              <a:gd name="connsiteX198" fmla="*/ 7867270 w 10232859"/>
              <a:gd name="connsiteY198" fmla="*/ 946880 h 1705557"/>
              <a:gd name="connsiteX199" fmla="*/ 7866538 w 10232859"/>
              <a:gd name="connsiteY199" fmla="*/ 961559 h 1705557"/>
              <a:gd name="connsiteX200" fmla="*/ 7912084 w 10232859"/>
              <a:gd name="connsiteY200" fmla="*/ 970314 h 1705557"/>
              <a:gd name="connsiteX201" fmla="*/ 7982264 w 10232859"/>
              <a:gd name="connsiteY201" fmla="*/ 982287 h 1705557"/>
              <a:gd name="connsiteX202" fmla="*/ 7991272 w 10232859"/>
              <a:gd name="connsiteY202" fmla="*/ 987618 h 1705557"/>
              <a:gd name="connsiteX203" fmla="*/ 8006496 w 10232859"/>
              <a:gd name="connsiteY203" fmla="*/ 979353 h 1705557"/>
              <a:gd name="connsiteX204" fmla="*/ 8034497 w 10232859"/>
              <a:gd name="connsiteY204" fmla="*/ 978568 h 1705557"/>
              <a:gd name="connsiteX205" fmla="*/ 8150881 w 10232859"/>
              <a:gd name="connsiteY205" fmla="*/ 996925 h 1705557"/>
              <a:gd name="connsiteX206" fmla="*/ 8172106 w 10232859"/>
              <a:gd name="connsiteY206" fmla="*/ 997026 h 1705557"/>
              <a:gd name="connsiteX207" fmla="*/ 8196076 w 10232859"/>
              <a:gd name="connsiteY207" fmla="*/ 1006592 h 1705557"/>
              <a:gd name="connsiteX208" fmla="*/ 8247463 w 10232859"/>
              <a:gd name="connsiteY208" fmla="*/ 1022846 h 1705557"/>
              <a:gd name="connsiteX209" fmla="*/ 8279272 w 10232859"/>
              <a:gd name="connsiteY209" fmla="*/ 1039435 h 1705557"/>
              <a:gd name="connsiteX210" fmla="*/ 8289611 w 10232859"/>
              <a:gd name="connsiteY210" fmla="*/ 1035144 h 1705557"/>
              <a:gd name="connsiteX211" fmla="*/ 8311483 w 10232859"/>
              <a:gd name="connsiteY211" fmla="*/ 1035913 h 1705557"/>
              <a:gd name="connsiteX212" fmla="*/ 8399489 w 10232859"/>
              <a:gd name="connsiteY212" fmla="*/ 1055076 h 1705557"/>
              <a:gd name="connsiteX213" fmla="*/ 8415973 w 10232859"/>
              <a:gd name="connsiteY213" fmla="*/ 1056174 h 1705557"/>
              <a:gd name="connsiteX214" fmla="*/ 8433326 w 10232859"/>
              <a:gd name="connsiteY214" fmla="*/ 1064395 h 1705557"/>
              <a:gd name="connsiteX215" fmla="*/ 8502328 w 10232859"/>
              <a:gd name="connsiteY215" fmla="*/ 1098012 h 1705557"/>
              <a:gd name="connsiteX216" fmla="*/ 8534346 w 10232859"/>
              <a:gd name="connsiteY216" fmla="*/ 1113494 h 1705557"/>
              <a:gd name="connsiteX217" fmla="*/ 8534980 w 10232859"/>
              <a:gd name="connsiteY217" fmla="*/ 1117375 h 1705557"/>
              <a:gd name="connsiteX218" fmla="*/ 8544104 w 10232859"/>
              <a:gd name="connsiteY218" fmla="*/ 1114920 h 1705557"/>
              <a:gd name="connsiteX219" fmla="*/ 8567742 w 10232859"/>
              <a:gd name="connsiteY219" fmla="*/ 1124104 h 1705557"/>
              <a:gd name="connsiteX220" fmla="*/ 8633779 w 10232859"/>
              <a:gd name="connsiteY220" fmla="*/ 1145740 h 1705557"/>
              <a:gd name="connsiteX221" fmla="*/ 8676965 w 10232859"/>
              <a:gd name="connsiteY221" fmla="*/ 1163463 h 1705557"/>
              <a:gd name="connsiteX222" fmla="*/ 8698944 w 10232859"/>
              <a:gd name="connsiteY222" fmla="*/ 1163453 h 1705557"/>
              <a:gd name="connsiteX223" fmla="*/ 8711456 w 10232859"/>
              <a:gd name="connsiteY223" fmla="*/ 1175731 h 1705557"/>
              <a:gd name="connsiteX224" fmla="*/ 8732793 w 10232859"/>
              <a:gd name="connsiteY224" fmla="*/ 1179486 h 1705557"/>
              <a:gd name="connsiteX225" fmla="*/ 8751897 w 10232859"/>
              <a:gd name="connsiteY225" fmla="*/ 1197400 h 1705557"/>
              <a:gd name="connsiteX226" fmla="*/ 8793564 w 10232859"/>
              <a:gd name="connsiteY226" fmla="*/ 1179086 h 1705557"/>
              <a:gd name="connsiteX227" fmla="*/ 8834270 w 10232859"/>
              <a:gd name="connsiteY227" fmla="*/ 1213138 h 1705557"/>
              <a:gd name="connsiteX228" fmla="*/ 8853872 w 10232859"/>
              <a:gd name="connsiteY228" fmla="*/ 1221228 h 1705557"/>
              <a:gd name="connsiteX229" fmla="*/ 8861901 w 10232859"/>
              <a:gd name="connsiteY229" fmla="*/ 1217889 h 1705557"/>
              <a:gd name="connsiteX230" fmla="*/ 8874168 w 10232859"/>
              <a:gd name="connsiteY230" fmla="*/ 1220481 h 1705557"/>
              <a:gd name="connsiteX231" fmla="*/ 8871123 w 10232859"/>
              <a:gd name="connsiteY231" fmla="*/ 1227674 h 1705557"/>
              <a:gd name="connsiteX232" fmla="*/ 8903537 w 10232859"/>
              <a:gd name="connsiteY232" fmla="*/ 1237102 h 1705557"/>
              <a:gd name="connsiteX233" fmla="*/ 8933767 w 10232859"/>
              <a:gd name="connsiteY233" fmla="*/ 1269882 h 1705557"/>
              <a:gd name="connsiteX234" fmla="*/ 8985765 w 10232859"/>
              <a:gd name="connsiteY234" fmla="*/ 1294178 h 1705557"/>
              <a:gd name="connsiteX235" fmla="*/ 9071444 w 10232859"/>
              <a:gd name="connsiteY235" fmla="*/ 1323819 h 1705557"/>
              <a:gd name="connsiteX236" fmla="*/ 9096711 w 10232859"/>
              <a:gd name="connsiteY236" fmla="*/ 1334291 h 1705557"/>
              <a:gd name="connsiteX237" fmla="*/ 9338853 w 10232859"/>
              <a:gd name="connsiteY237" fmla="*/ 1454560 h 1705557"/>
              <a:gd name="connsiteX238" fmla="*/ 9520814 w 10232859"/>
              <a:gd name="connsiteY238" fmla="*/ 1456341 h 1705557"/>
              <a:gd name="connsiteX239" fmla="*/ 9702271 w 10232859"/>
              <a:gd name="connsiteY239" fmla="*/ 1495067 h 1705557"/>
              <a:gd name="connsiteX240" fmla="*/ 9744273 w 10232859"/>
              <a:gd name="connsiteY240" fmla="*/ 1530026 h 1705557"/>
              <a:gd name="connsiteX241" fmla="*/ 9771903 w 10232859"/>
              <a:gd name="connsiteY241" fmla="*/ 1536548 h 1705557"/>
              <a:gd name="connsiteX242" fmla="*/ 9818565 w 10232859"/>
              <a:gd name="connsiteY242" fmla="*/ 1545059 h 1705557"/>
              <a:gd name="connsiteX243" fmla="*/ 9882202 w 10232859"/>
              <a:gd name="connsiteY243" fmla="*/ 1572402 h 1705557"/>
              <a:gd name="connsiteX244" fmla="*/ 10022025 w 10232859"/>
              <a:gd name="connsiteY244" fmla="*/ 1606210 h 1705557"/>
              <a:gd name="connsiteX245" fmla="*/ 10220406 w 10232859"/>
              <a:gd name="connsiteY245" fmla="*/ 1683519 h 1705557"/>
              <a:gd name="connsiteX246" fmla="*/ 10232859 w 10232859"/>
              <a:gd name="connsiteY246" fmla="*/ 1705557 h 1705557"/>
              <a:gd name="connsiteX247" fmla="*/ 0 w 10232859"/>
              <a:gd name="connsiteY247" fmla="*/ 1705557 h 1705557"/>
              <a:gd name="connsiteX248" fmla="*/ 0 w 10232859"/>
              <a:gd name="connsiteY248" fmla="*/ 28342 h 1705557"/>
              <a:gd name="connsiteX249" fmla="*/ 8097 w 10232859"/>
              <a:gd name="connsiteY249" fmla="*/ 30869 h 1705557"/>
              <a:gd name="connsiteX250" fmla="*/ 77128 w 10232859"/>
              <a:gd name="connsiteY250" fmla="*/ 13381 h 1705557"/>
              <a:gd name="connsiteX251" fmla="*/ 188338 w 10232859"/>
              <a:gd name="connsiteY251" fmla="*/ 11593 h 1705557"/>
              <a:gd name="connsiteX252" fmla="*/ 298809 w 10232859"/>
              <a:gd name="connsiteY252" fmla="*/ 12712 h 1705557"/>
              <a:gd name="connsiteX253" fmla="*/ 338985 w 10232859"/>
              <a:gd name="connsiteY253" fmla="*/ 14520 h 1705557"/>
              <a:gd name="connsiteX254" fmla="*/ 409815 w 10232859"/>
              <a:gd name="connsiteY254" fmla="*/ 11559 h 1705557"/>
              <a:gd name="connsiteX255" fmla="*/ 424169 w 10232859"/>
              <a:gd name="connsiteY255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173743 w 10232859"/>
              <a:gd name="connsiteY77" fmla="*/ 166095 h 1705557"/>
              <a:gd name="connsiteX78" fmla="*/ 3254203 w 10232859"/>
              <a:gd name="connsiteY78" fmla="*/ 158270 h 1705557"/>
              <a:gd name="connsiteX79" fmla="*/ 3380350 w 10232859"/>
              <a:gd name="connsiteY79" fmla="*/ 157665 h 1705557"/>
              <a:gd name="connsiteX80" fmla="*/ 3476147 w 10232859"/>
              <a:gd name="connsiteY80" fmla="*/ 177439 h 1705557"/>
              <a:gd name="connsiteX81" fmla="*/ 3581876 w 10232859"/>
              <a:gd name="connsiteY81" fmla="*/ 156962 h 1705557"/>
              <a:gd name="connsiteX82" fmla="*/ 3704761 w 10232859"/>
              <a:gd name="connsiteY82" fmla="*/ 157006 h 1705557"/>
              <a:gd name="connsiteX83" fmla="*/ 3755040 w 10232859"/>
              <a:gd name="connsiteY83" fmla="*/ 148492 h 1705557"/>
              <a:gd name="connsiteX84" fmla="*/ 3804689 w 10232859"/>
              <a:gd name="connsiteY84" fmla="*/ 158407 h 1705557"/>
              <a:gd name="connsiteX85" fmla="*/ 3821793 w 10232859"/>
              <a:gd name="connsiteY85" fmla="*/ 151257 h 1705557"/>
              <a:gd name="connsiteX86" fmla="*/ 3824682 w 10232859"/>
              <a:gd name="connsiteY86" fmla="*/ 149833 h 1705557"/>
              <a:gd name="connsiteX87" fmla="*/ 3837536 w 10232859"/>
              <a:gd name="connsiteY87" fmla="*/ 148292 h 1705557"/>
              <a:gd name="connsiteX88" fmla="*/ 3839550 w 10232859"/>
              <a:gd name="connsiteY88" fmla="*/ 142661 h 1705557"/>
              <a:gd name="connsiteX89" fmla="*/ 3857743 w 10232859"/>
              <a:gd name="connsiteY89" fmla="*/ 136618 h 1705557"/>
              <a:gd name="connsiteX90" fmla="*/ 3881852 w 10232859"/>
              <a:gd name="connsiteY90" fmla="*/ 135231 h 1705557"/>
              <a:gd name="connsiteX91" fmla="*/ 3998088 w 10232859"/>
              <a:gd name="connsiteY91" fmla="*/ 134446 h 1705557"/>
              <a:gd name="connsiteX92" fmla="*/ 4066682 w 10232859"/>
              <a:gd name="connsiteY92" fmla="*/ 130661 h 1705557"/>
              <a:gd name="connsiteX93" fmla="*/ 4091246 w 10232859"/>
              <a:gd name="connsiteY93" fmla="*/ 124017 h 1705557"/>
              <a:gd name="connsiteX94" fmla="*/ 4126556 w 10232859"/>
              <a:gd name="connsiteY94" fmla="*/ 118239 h 1705557"/>
              <a:gd name="connsiteX95" fmla="*/ 4187717 w 10232859"/>
              <a:gd name="connsiteY95" fmla="*/ 104010 h 1705557"/>
              <a:gd name="connsiteX96" fmla="*/ 4220826 w 10232859"/>
              <a:gd name="connsiteY96" fmla="*/ 102505 h 1705557"/>
              <a:gd name="connsiteX97" fmla="*/ 4239014 w 10232859"/>
              <a:gd name="connsiteY97" fmla="*/ 97354 h 1705557"/>
              <a:gd name="connsiteX98" fmla="*/ 4246653 w 10232859"/>
              <a:gd name="connsiteY98" fmla="*/ 97874 h 1705557"/>
              <a:gd name="connsiteX99" fmla="*/ 4271841 w 10232859"/>
              <a:gd name="connsiteY99" fmla="*/ 96702 h 1705557"/>
              <a:gd name="connsiteX100" fmla="*/ 4286277 w 10232859"/>
              <a:gd name="connsiteY100" fmla="*/ 96687 h 1705557"/>
              <a:gd name="connsiteX101" fmla="*/ 4292025 w 10232859"/>
              <a:gd name="connsiteY101" fmla="*/ 96921 h 1705557"/>
              <a:gd name="connsiteX102" fmla="*/ 4304713 w 10232859"/>
              <a:gd name="connsiteY102" fmla="*/ 102187 h 1705557"/>
              <a:gd name="connsiteX103" fmla="*/ 4321285 w 10232859"/>
              <a:gd name="connsiteY103" fmla="*/ 100074 h 1705557"/>
              <a:gd name="connsiteX104" fmla="*/ 4339561 w 10232859"/>
              <a:gd name="connsiteY104" fmla="*/ 105320 h 1705557"/>
              <a:gd name="connsiteX105" fmla="*/ 4343990 w 10232859"/>
              <a:gd name="connsiteY105" fmla="*/ 101090 h 1705557"/>
              <a:gd name="connsiteX106" fmla="*/ 4358885 w 10232859"/>
              <a:gd name="connsiteY106" fmla="*/ 96778 h 1705557"/>
              <a:gd name="connsiteX107" fmla="*/ 4371648 w 10232859"/>
              <a:gd name="connsiteY107" fmla="*/ 101826 h 1705557"/>
              <a:gd name="connsiteX108" fmla="*/ 4398380 w 10232859"/>
              <a:gd name="connsiteY108" fmla="*/ 104961 h 1705557"/>
              <a:gd name="connsiteX109" fmla="*/ 4405729 w 10232859"/>
              <a:gd name="connsiteY109" fmla="*/ 104191 h 1705557"/>
              <a:gd name="connsiteX110" fmla="*/ 4431408 w 10232859"/>
              <a:gd name="connsiteY110" fmla="*/ 110825 h 1705557"/>
              <a:gd name="connsiteX111" fmla="*/ 4472183 w 10232859"/>
              <a:gd name="connsiteY111" fmla="*/ 116430 h 1705557"/>
              <a:gd name="connsiteX112" fmla="*/ 4518828 w 10232859"/>
              <a:gd name="connsiteY112" fmla="*/ 119114 h 1705557"/>
              <a:gd name="connsiteX113" fmla="*/ 4532040 w 10232859"/>
              <a:gd name="connsiteY113" fmla="*/ 124307 h 1705557"/>
              <a:gd name="connsiteX114" fmla="*/ 4617778 w 10232859"/>
              <a:gd name="connsiteY114" fmla="*/ 136993 h 1705557"/>
              <a:gd name="connsiteX115" fmla="*/ 4641872 w 10232859"/>
              <a:gd name="connsiteY115" fmla="*/ 140721 h 1705557"/>
              <a:gd name="connsiteX116" fmla="*/ 4662766 w 10232859"/>
              <a:gd name="connsiteY116" fmla="*/ 138952 h 1705557"/>
              <a:gd name="connsiteX117" fmla="*/ 4667770 w 10232859"/>
              <a:gd name="connsiteY117" fmla="*/ 134208 h 1705557"/>
              <a:gd name="connsiteX118" fmla="*/ 4681052 w 10232859"/>
              <a:gd name="connsiteY118" fmla="*/ 135461 h 1705557"/>
              <a:gd name="connsiteX119" fmla="*/ 4684624 w 10232859"/>
              <a:gd name="connsiteY119" fmla="*/ 134755 h 1705557"/>
              <a:gd name="connsiteX120" fmla="*/ 4705061 w 10232859"/>
              <a:gd name="connsiteY120" fmla="*/ 131748 h 1705557"/>
              <a:gd name="connsiteX121" fmla="*/ 4747746 w 10232859"/>
              <a:gd name="connsiteY121" fmla="*/ 151131 h 1705557"/>
              <a:gd name="connsiteX122" fmla="*/ 4801045 w 10232859"/>
              <a:gd name="connsiteY122" fmla="*/ 153753 h 1705557"/>
              <a:gd name="connsiteX123" fmla="*/ 5001600 w 10232859"/>
              <a:gd name="connsiteY123" fmla="*/ 196753 h 1705557"/>
              <a:gd name="connsiteX124" fmla="*/ 5033465 w 10232859"/>
              <a:gd name="connsiteY124" fmla="*/ 182429 h 1705557"/>
              <a:gd name="connsiteX125" fmla="*/ 5115965 w 10232859"/>
              <a:gd name="connsiteY125" fmla="*/ 192583 h 1705557"/>
              <a:gd name="connsiteX126" fmla="*/ 5237936 w 10232859"/>
              <a:gd name="connsiteY126" fmla="*/ 246022 h 1705557"/>
              <a:gd name="connsiteX127" fmla="*/ 5290566 w 10232859"/>
              <a:gd name="connsiteY127" fmla="*/ 269809 h 1705557"/>
              <a:gd name="connsiteX128" fmla="*/ 5344878 w 10232859"/>
              <a:gd name="connsiteY128" fmla="*/ 282874 h 1705557"/>
              <a:gd name="connsiteX129" fmla="*/ 5413398 w 10232859"/>
              <a:gd name="connsiteY129" fmla="*/ 282749 h 1705557"/>
              <a:gd name="connsiteX130" fmla="*/ 5415629 w 10232859"/>
              <a:gd name="connsiteY130" fmla="*/ 282282 h 1705557"/>
              <a:gd name="connsiteX131" fmla="*/ 5433078 w 10232859"/>
              <a:gd name="connsiteY131" fmla="*/ 286198 h 1705557"/>
              <a:gd name="connsiteX132" fmla="*/ 5435759 w 10232859"/>
              <a:gd name="connsiteY132" fmla="*/ 289614 h 1705557"/>
              <a:gd name="connsiteX133" fmla="*/ 5447372 w 10232859"/>
              <a:gd name="connsiteY133" fmla="*/ 293101 h 1705557"/>
              <a:gd name="connsiteX134" fmla="*/ 5469289 w 10232859"/>
              <a:gd name="connsiteY134" fmla="*/ 302134 h 1705557"/>
              <a:gd name="connsiteX135" fmla="*/ 5508752 w 10232859"/>
              <a:gd name="connsiteY135" fmla="*/ 312267 h 1705557"/>
              <a:gd name="connsiteX136" fmla="*/ 5509657 w 10232859"/>
              <a:gd name="connsiteY136" fmla="*/ 311450 h 1705557"/>
              <a:gd name="connsiteX137" fmla="*/ 5521245 w 10232859"/>
              <a:gd name="connsiteY137" fmla="*/ 310202 h 1705557"/>
              <a:gd name="connsiteX138" fmla="*/ 5542415 w 10232859"/>
              <a:gd name="connsiteY138" fmla="*/ 310009 h 1705557"/>
              <a:gd name="connsiteX139" fmla="*/ 5596538 w 10232859"/>
              <a:gd name="connsiteY139" fmla="*/ 297667 h 1705557"/>
              <a:gd name="connsiteX140" fmla="*/ 5632514 w 10232859"/>
              <a:gd name="connsiteY140" fmla="*/ 308476 h 1705557"/>
              <a:gd name="connsiteX141" fmla="*/ 5640005 w 10232859"/>
              <a:gd name="connsiteY141" fmla="*/ 310131 h 1705557"/>
              <a:gd name="connsiteX142" fmla="*/ 5640259 w 10232859"/>
              <a:gd name="connsiteY142" fmla="*/ 309949 h 1705557"/>
              <a:gd name="connsiteX143" fmla="*/ 5648365 w 10232859"/>
              <a:gd name="connsiteY143" fmla="*/ 311268 h 1705557"/>
              <a:gd name="connsiteX144" fmla="*/ 5653662 w 10232859"/>
              <a:gd name="connsiteY144" fmla="*/ 313149 h 1705557"/>
              <a:gd name="connsiteX145" fmla="*/ 5668196 w 10232859"/>
              <a:gd name="connsiteY145" fmla="*/ 316360 h 1705557"/>
              <a:gd name="connsiteX146" fmla="*/ 5673886 w 10232859"/>
              <a:gd name="connsiteY146" fmla="*/ 316040 h 1705557"/>
              <a:gd name="connsiteX147" fmla="*/ 5677139 w 10232859"/>
              <a:gd name="connsiteY147" fmla="*/ 313859 h 1705557"/>
              <a:gd name="connsiteX148" fmla="*/ 5708983 w 10232859"/>
              <a:gd name="connsiteY148" fmla="*/ 313188 h 1705557"/>
              <a:gd name="connsiteX149" fmla="*/ 5773909 w 10232859"/>
              <a:gd name="connsiteY149" fmla="*/ 318575 h 1705557"/>
              <a:gd name="connsiteX150" fmla="*/ 5809500 w 10232859"/>
              <a:gd name="connsiteY150" fmla="*/ 324964 h 1705557"/>
              <a:gd name="connsiteX151" fmla="*/ 5908729 w 10232859"/>
              <a:gd name="connsiteY151" fmla="*/ 338849 h 1705557"/>
              <a:gd name="connsiteX152" fmla="*/ 6009654 w 10232859"/>
              <a:gd name="connsiteY152" fmla="*/ 350040 h 1705557"/>
              <a:gd name="connsiteX153" fmla="*/ 6067487 w 10232859"/>
              <a:gd name="connsiteY153" fmla="*/ 340226 h 1705557"/>
              <a:gd name="connsiteX154" fmla="*/ 6073281 w 10232859"/>
              <a:gd name="connsiteY154" fmla="*/ 340830 h 1705557"/>
              <a:gd name="connsiteX155" fmla="*/ 6086225 w 10232859"/>
              <a:gd name="connsiteY155" fmla="*/ 346135 h 1705557"/>
              <a:gd name="connsiteX156" fmla="*/ 6105063 w 10232859"/>
              <a:gd name="connsiteY156" fmla="*/ 353854 h 1705557"/>
              <a:gd name="connsiteX157" fmla="*/ 6135796 w 10232859"/>
              <a:gd name="connsiteY157" fmla="*/ 369657 h 1705557"/>
              <a:gd name="connsiteX158" fmla="*/ 6195166 w 10232859"/>
              <a:gd name="connsiteY158" fmla="*/ 366704 h 1705557"/>
              <a:gd name="connsiteX159" fmla="*/ 6216259 w 10232859"/>
              <a:gd name="connsiteY159" fmla="*/ 369879 h 1705557"/>
              <a:gd name="connsiteX160" fmla="*/ 6228331 w 10232859"/>
              <a:gd name="connsiteY160" fmla="*/ 370548 h 1705557"/>
              <a:gd name="connsiteX161" fmla="*/ 6229602 w 10232859"/>
              <a:gd name="connsiteY161" fmla="*/ 369928 h 1705557"/>
              <a:gd name="connsiteX162" fmla="*/ 6258988 w 10232859"/>
              <a:gd name="connsiteY162" fmla="*/ 385174 h 1705557"/>
              <a:gd name="connsiteX163" fmla="*/ 6264106 w 10232859"/>
              <a:gd name="connsiteY163" fmla="*/ 385655 h 1705557"/>
              <a:gd name="connsiteX164" fmla="*/ 6281703 w 10232859"/>
              <a:gd name="connsiteY164" fmla="*/ 397568 h 1705557"/>
              <a:gd name="connsiteX165" fmla="*/ 6291622 w 10232859"/>
              <a:gd name="connsiteY165" fmla="*/ 402669 h 1705557"/>
              <a:gd name="connsiteX166" fmla="*/ 6292712 w 10232859"/>
              <a:gd name="connsiteY166" fmla="*/ 406285 h 1705557"/>
              <a:gd name="connsiteX167" fmla="*/ 6308227 w 10232859"/>
              <a:gd name="connsiteY167" fmla="*/ 412710 h 1705557"/>
              <a:gd name="connsiteX168" fmla="*/ 6328981 w 10232859"/>
              <a:gd name="connsiteY168" fmla="*/ 416009 h 1705557"/>
              <a:gd name="connsiteX169" fmla="*/ 6368693 w 10232859"/>
              <a:gd name="connsiteY169" fmla="*/ 424359 h 1705557"/>
              <a:gd name="connsiteX170" fmla="*/ 6414811 w 10232859"/>
              <a:gd name="connsiteY170" fmla="*/ 458714 h 1705557"/>
              <a:gd name="connsiteX171" fmla="*/ 6467879 w 10232859"/>
              <a:gd name="connsiteY171" fmla="*/ 474762 h 1705557"/>
              <a:gd name="connsiteX172" fmla="*/ 6564351 w 10232859"/>
              <a:gd name="connsiteY172" fmla="*/ 544032 h 1705557"/>
              <a:gd name="connsiteX173" fmla="*/ 6711178 w 10232859"/>
              <a:gd name="connsiteY173" fmla="*/ 580124 h 1705557"/>
              <a:gd name="connsiteX174" fmla="*/ 6764036 w 10232859"/>
              <a:gd name="connsiteY174" fmla="*/ 595457 h 1705557"/>
              <a:gd name="connsiteX175" fmla="*/ 6858983 w 10232859"/>
              <a:gd name="connsiteY175" fmla="*/ 630237 h 1705557"/>
              <a:gd name="connsiteX176" fmla="*/ 6910661 w 10232859"/>
              <a:gd name="connsiteY176" fmla="*/ 641134 h 1705557"/>
              <a:gd name="connsiteX177" fmla="*/ 6944111 w 10232859"/>
              <a:gd name="connsiteY177" fmla="*/ 666016 h 1705557"/>
              <a:gd name="connsiteX178" fmla="*/ 6965771 w 10232859"/>
              <a:gd name="connsiteY178" fmla="*/ 666445 h 1705557"/>
              <a:gd name="connsiteX179" fmla="*/ 6969639 w 10232859"/>
              <a:gd name="connsiteY179" fmla="*/ 666351 h 1705557"/>
              <a:gd name="connsiteX180" fmla="*/ 6982242 w 10232859"/>
              <a:gd name="connsiteY180" fmla="*/ 669626 h 1705557"/>
              <a:gd name="connsiteX181" fmla="*/ 6989387 w 10232859"/>
              <a:gd name="connsiteY181" fmla="*/ 665988 h 1705557"/>
              <a:gd name="connsiteX182" fmla="*/ 7010930 w 10232859"/>
              <a:gd name="connsiteY182" fmla="*/ 667648 h 1705557"/>
              <a:gd name="connsiteX183" fmla="*/ 7033125 w 10232859"/>
              <a:gd name="connsiteY183" fmla="*/ 674950 h 1705557"/>
              <a:gd name="connsiteX184" fmla="*/ 7134461 w 10232859"/>
              <a:gd name="connsiteY184" fmla="*/ 714706 h 1705557"/>
              <a:gd name="connsiteX185" fmla="*/ 7197450 w 10232859"/>
              <a:gd name="connsiteY185" fmla="*/ 735608 h 1705557"/>
              <a:gd name="connsiteX186" fmla="*/ 7225084 w 10232859"/>
              <a:gd name="connsiteY186" fmla="*/ 739019 h 1705557"/>
              <a:gd name="connsiteX187" fmla="*/ 7261183 w 10232859"/>
              <a:gd name="connsiteY187" fmla="*/ 746827 h 1705557"/>
              <a:gd name="connsiteX188" fmla="*/ 7327760 w 10232859"/>
              <a:gd name="connsiteY188" fmla="*/ 757100 h 1705557"/>
              <a:gd name="connsiteX189" fmla="*/ 7412222 w 10232859"/>
              <a:gd name="connsiteY189" fmla="*/ 777001 h 1705557"/>
              <a:gd name="connsiteX190" fmla="*/ 7457904 w 10232859"/>
              <a:gd name="connsiteY190" fmla="*/ 810835 h 1705557"/>
              <a:gd name="connsiteX191" fmla="*/ 7465795 w 10232859"/>
              <a:gd name="connsiteY191" fmla="*/ 809112 h 1705557"/>
              <a:gd name="connsiteX192" fmla="*/ 7505046 w 10232859"/>
              <a:gd name="connsiteY192" fmla="*/ 823031 h 1705557"/>
              <a:gd name="connsiteX193" fmla="*/ 7623220 w 10232859"/>
              <a:gd name="connsiteY193" fmla="*/ 895034 h 1705557"/>
              <a:gd name="connsiteX194" fmla="*/ 7700458 w 10232859"/>
              <a:gd name="connsiteY194" fmla="*/ 921593 h 1705557"/>
              <a:gd name="connsiteX195" fmla="*/ 7730988 w 10232859"/>
              <a:gd name="connsiteY195" fmla="*/ 927270 h 1705557"/>
              <a:gd name="connsiteX196" fmla="*/ 7781942 w 10232859"/>
              <a:gd name="connsiteY196" fmla="*/ 937017 h 1705557"/>
              <a:gd name="connsiteX197" fmla="*/ 7827704 w 10232859"/>
              <a:gd name="connsiteY197" fmla="*/ 935072 h 1705557"/>
              <a:gd name="connsiteX198" fmla="*/ 7867270 w 10232859"/>
              <a:gd name="connsiteY198" fmla="*/ 946880 h 1705557"/>
              <a:gd name="connsiteX199" fmla="*/ 7866538 w 10232859"/>
              <a:gd name="connsiteY199" fmla="*/ 961559 h 1705557"/>
              <a:gd name="connsiteX200" fmla="*/ 7912084 w 10232859"/>
              <a:gd name="connsiteY200" fmla="*/ 970314 h 1705557"/>
              <a:gd name="connsiteX201" fmla="*/ 7982264 w 10232859"/>
              <a:gd name="connsiteY201" fmla="*/ 982287 h 1705557"/>
              <a:gd name="connsiteX202" fmla="*/ 7991272 w 10232859"/>
              <a:gd name="connsiteY202" fmla="*/ 987618 h 1705557"/>
              <a:gd name="connsiteX203" fmla="*/ 8006496 w 10232859"/>
              <a:gd name="connsiteY203" fmla="*/ 979353 h 1705557"/>
              <a:gd name="connsiteX204" fmla="*/ 8034497 w 10232859"/>
              <a:gd name="connsiteY204" fmla="*/ 978568 h 1705557"/>
              <a:gd name="connsiteX205" fmla="*/ 8150881 w 10232859"/>
              <a:gd name="connsiteY205" fmla="*/ 996925 h 1705557"/>
              <a:gd name="connsiteX206" fmla="*/ 8172106 w 10232859"/>
              <a:gd name="connsiteY206" fmla="*/ 997026 h 1705557"/>
              <a:gd name="connsiteX207" fmla="*/ 8196076 w 10232859"/>
              <a:gd name="connsiteY207" fmla="*/ 1006592 h 1705557"/>
              <a:gd name="connsiteX208" fmla="*/ 8247463 w 10232859"/>
              <a:gd name="connsiteY208" fmla="*/ 1022846 h 1705557"/>
              <a:gd name="connsiteX209" fmla="*/ 8279272 w 10232859"/>
              <a:gd name="connsiteY209" fmla="*/ 1039435 h 1705557"/>
              <a:gd name="connsiteX210" fmla="*/ 8289611 w 10232859"/>
              <a:gd name="connsiteY210" fmla="*/ 1035144 h 1705557"/>
              <a:gd name="connsiteX211" fmla="*/ 8311483 w 10232859"/>
              <a:gd name="connsiteY211" fmla="*/ 1035913 h 1705557"/>
              <a:gd name="connsiteX212" fmla="*/ 8399489 w 10232859"/>
              <a:gd name="connsiteY212" fmla="*/ 1055076 h 1705557"/>
              <a:gd name="connsiteX213" fmla="*/ 8415973 w 10232859"/>
              <a:gd name="connsiteY213" fmla="*/ 1056174 h 1705557"/>
              <a:gd name="connsiteX214" fmla="*/ 8433326 w 10232859"/>
              <a:gd name="connsiteY214" fmla="*/ 1064395 h 1705557"/>
              <a:gd name="connsiteX215" fmla="*/ 8502328 w 10232859"/>
              <a:gd name="connsiteY215" fmla="*/ 1098012 h 1705557"/>
              <a:gd name="connsiteX216" fmla="*/ 8534346 w 10232859"/>
              <a:gd name="connsiteY216" fmla="*/ 1113494 h 1705557"/>
              <a:gd name="connsiteX217" fmla="*/ 8534980 w 10232859"/>
              <a:gd name="connsiteY217" fmla="*/ 1117375 h 1705557"/>
              <a:gd name="connsiteX218" fmla="*/ 8544104 w 10232859"/>
              <a:gd name="connsiteY218" fmla="*/ 1114920 h 1705557"/>
              <a:gd name="connsiteX219" fmla="*/ 8567742 w 10232859"/>
              <a:gd name="connsiteY219" fmla="*/ 1124104 h 1705557"/>
              <a:gd name="connsiteX220" fmla="*/ 8633779 w 10232859"/>
              <a:gd name="connsiteY220" fmla="*/ 1145740 h 1705557"/>
              <a:gd name="connsiteX221" fmla="*/ 8676965 w 10232859"/>
              <a:gd name="connsiteY221" fmla="*/ 1163463 h 1705557"/>
              <a:gd name="connsiteX222" fmla="*/ 8698944 w 10232859"/>
              <a:gd name="connsiteY222" fmla="*/ 1163453 h 1705557"/>
              <a:gd name="connsiteX223" fmla="*/ 8711456 w 10232859"/>
              <a:gd name="connsiteY223" fmla="*/ 1175731 h 1705557"/>
              <a:gd name="connsiteX224" fmla="*/ 8732793 w 10232859"/>
              <a:gd name="connsiteY224" fmla="*/ 1179486 h 1705557"/>
              <a:gd name="connsiteX225" fmla="*/ 8751897 w 10232859"/>
              <a:gd name="connsiteY225" fmla="*/ 1197400 h 1705557"/>
              <a:gd name="connsiteX226" fmla="*/ 8793564 w 10232859"/>
              <a:gd name="connsiteY226" fmla="*/ 1179086 h 1705557"/>
              <a:gd name="connsiteX227" fmla="*/ 8834270 w 10232859"/>
              <a:gd name="connsiteY227" fmla="*/ 1213138 h 1705557"/>
              <a:gd name="connsiteX228" fmla="*/ 8853872 w 10232859"/>
              <a:gd name="connsiteY228" fmla="*/ 1221228 h 1705557"/>
              <a:gd name="connsiteX229" fmla="*/ 8861901 w 10232859"/>
              <a:gd name="connsiteY229" fmla="*/ 1217889 h 1705557"/>
              <a:gd name="connsiteX230" fmla="*/ 8874168 w 10232859"/>
              <a:gd name="connsiteY230" fmla="*/ 1220481 h 1705557"/>
              <a:gd name="connsiteX231" fmla="*/ 8871123 w 10232859"/>
              <a:gd name="connsiteY231" fmla="*/ 1227674 h 1705557"/>
              <a:gd name="connsiteX232" fmla="*/ 8903537 w 10232859"/>
              <a:gd name="connsiteY232" fmla="*/ 1237102 h 1705557"/>
              <a:gd name="connsiteX233" fmla="*/ 8933767 w 10232859"/>
              <a:gd name="connsiteY233" fmla="*/ 1269882 h 1705557"/>
              <a:gd name="connsiteX234" fmla="*/ 8985765 w 10232859"/>
              <a:gd name="connsiteY234" fmla="*/ 1294178 h 1705557"/>
              <a:gd name="connsiteX235" fmla="*/ 9071444 w 10232859"/>
              <a:gd name="connsiteY235" fmla="*/ 1323819 h 1705557"/>
              <a:gd name="connsiteX236" fmla="*/ 9096711 w 10232859"/>
              <a:gd name="connsiteY236" fmla="*/ 1334291 h 1705557"/>
              <a:gd name="connsiteX237" fmla="*/ 9338853 w 10232859"/>
              <a:gd name="connsiteY237" fmla="*/ 1454560 h 1705557"/>
              <a:gd name="connsiteX238" fmla="*/ 9520814 w 10232859"/>
              <a:gd name="connsiteY238" fmla="*/ 1456341 h 1705557"/>
              <a:gd name="connsiteX239" fmla="*/ 9702271 w 10232859"/>
              <a:gd name="connsiteY239" fmla="*/ 1495067 h 1705557"/>
              <a:gd name="connsiteX240" fmla="*/ 9744273 w 10232859"/>
              <a:gd name="connsiteY240" fmla="*/ 1530026 h 1705557"/>
              <a:gd name="connsiteX241" fmla="*/ 9771903 w 10232859"/>
              <a:gd name="connsiteY241" fmla="*/ 1536548 h 1705557"/>
              <a:gd name="connsiteX242" fmla="*/ 9818565 w 10232859"/>
              <a:gd name="connsiteY242" fmla="*/ 1545059 h 1705557"/>
              <a:gd name="connsiteX243" fmla="*/ 9882202 w 10232859"/>
              <a:gd name="connsiteY243" fmla="*/ 1572402 h 1705557"/>
              <a:gd name="connsiteX244" fmla="*/ 10022025 w 10232859"/>
              <a:gd name="connsiteY244" fmla="*/ 1606210 h 1705557"/>
              <a:gd name="connsiteX245" fmla="*/ 10220406 w 10232859"/>
              <a:gd name="connsiteY245" fmla="*/ 1683519 h 1705557"/>
              <a:gd name="connsiteX246" fmla="*/ 10232859 w 10232859"/>
              <a:gd name="connsiteY246" fmla="*/ 1705557 h 1705557"/>
              <a:gd name="connsiteX247" fmla="*/ 0 w 10232859"/>
              <a:gd name="connsiteY247" fmla="*/ 1705557 h 1705557"/>
              <a:gd name="connsiteX248" fmla="*/ 0 w 10232859"/>
              <a:gd name="connsiteY248" fmla="*/ 28342 h 1705557"/>
              <a:gd name="connsiteX249" fmla="*/ 8097 w 10232859"/>
              <a:gd name="connsiteY249" fmla="*/ 30869 h 1705557"/>
              <a:gd name="connsiteX250" fmla="*/ 77128 w 10232859"/>
              <a:gd name="connsiteY250" fmla="*/ 13381 h 1705557"/>
              <a:gd name="connsiteX251" fmla="*/ 188338 w 10232859"/>
              <a:gd name="connsiteY251" fmla="*/ 11593 h 1705557"/>
              <a:gd name="connsiteX252" fmla="*/ 298809 w 10232859"/>
              <a:gd name="connsiteY252" fmla="*/ 12712 h 1705557"/>
              <a:gd name="connsiteX253" fmla="*/ 338985 w 10232859"/>
              <a:gd name="connsiteY253" fmla="*/ 14520 h 1705557"/>
              <a:gd name="connsiteX254" fmla="*/ 409815 w 10232859"/>
              <a:gd name="connsiteY254" fmla="*/ 11559 h 1705557"/>
              <a:gd name="connsiteX255" fmla="*/ 424169 w 10232859"/>
              <a:gd name="connsiteY255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110077 w 10232859"/>
              <a:gd name="connsiteY76" fmla="*/ 155716 h 1705557"/>
              <a:gd name="connsiteX77" fmla="*/ 3173743 w 10232859"/>
              <a:gd name="connsiteY77" fmla="*/ 166095 h 1705557"/>
              <a:gd name="connsiteX78" fmla="*/ 3254203 w 10232859"/>
              <a:gd name="connsiteY78" fmla="*/ 158270 h 1705557"/>
              <a:gd name="connsiteX79" fmla="*/ 3380350 w 10232859"/>
              <a:gd name="connsiteY79" fmla="*/ 157665 h 1705557"/>
              <a:gd name="connsiteX80" fmla="*/ 3476147 w 10232859"/>
              <a:gd name="connsiteY80" fmla="*/ 177439 h 1705557"/>
              <a:gd name="connsiteX81" fmla="*/ 3581876 w 10232859"/>
              <a:gd name="connsiteY81" fmla="*/ 156962 h 1705557"/>
              <a:gd name="connsiteX82" fmla="*/ 3704761 w 10232859"/>
              <a:gd name="connsiteY82" fmla="*/ 157006 h 1705557"/>
              <a:gd name="connsiteX83" fmla="*/ 3755040 w 10232859"/>
              <a:gd name="connsiteY83" fmla="*/ 148492 h 1705557"/>
              <a:gd name="connsiteX84" fmla="*/ 3804689 w 10232859"/>
              <a:gd name="connsiteY84" fmla="*/ 158407 h 1705557"/>
              <a:gd name="connsiteX85" fmla="*/ 3821793 w 10232859"/>
              <a:gd name="connsiteY85" fmla="*/ 151257 h 1705557"/>
              <a:gd name="connsiteX86" fmla="*/ 3824682 w 10232859"/>
              <a:gd name="connsiteY86" fmla="*/ 149833 h 1705557"/>
              <a:gd name="connsiteX87" fmla="*/ 3837536 w 10232859"/>
              <a:gd name="connsiteY87" fmla="*/ 148292 h 1705557"/>
              <a:gd name="connsiteX88" fmla="*/ 3839550 w 10232859"/>
              <a:gd name="connsiteY88" fmla="*/ 142661 h 1705557"/>
              <a:gd name="connsiteX89" fmla="*/ 3857743 w 10232859"/>
              <a:gd name="connsiteY89" fmla="*/ 136618 h 1705557"/>
              <a:gd name="connsiteX90" fmla="*/ 3881852 w 10232859"/>
              <a:gd name="connsiteY90" fmla="*/ 135231 h 1705557"/>
              <a:gd name="connsiteX91" fmla="*/ 3998088 w 10232859"/>
              <a:gd name="connsiteY91" fmla="*/ 134446 h 1705557"/>
              <a:gd name="connsiteX92" fmla="*/ 4066682 w 10232859"/>
              <a:gd name="connsiteY92" fmla="*/ 130661 h 1705557"/>
              <a:gd name="connsiteX93" fmla="*/ 4091246 w 10232859"/>
              <a:gd name="connsiteY93" fmla="*/ 124017 h 1705557"/>
              <a:gd name="connsiteX94" fmla="*/ 4126556 w 10232859"/>
              <a:gd name="connsiteY94" fmla="*/ 118239 h 1705557"/>
              <a:gd name="connsiteX95" fmla="*/ 4187717 w 10232859"/>
              <a:gd name="connsiteY95" fmla="*/ 104010 h 1705557"/>
              <a:gd name="connsiteX96" fmla="*/ 4220826 w 10232859"/>
              <a:gd name="connsiteY96" fmla="*/ 102505 h 1705557"/>
              <a:gd name="connsiteX97" fmla="*/ 4239014 w 10232859"/>
              <a:gd name="connsiteY97" fmla="*/ 97354 h 1705557"/>
              <a:gd name="connsiteX98" fmla="*/ 4246653 w 10232859"/>
              <a:gd name="connsiteY98" fmla="*/ 97874 h 1705557"/>
              <a:gd name="connsiteX99" fmla="*/ 4271841 w 10232859"/>
              <a:gd name="connsiteY99" fmla="*/ 96702 h 1705557"/>
              <a:gd name="connsiteX100" fmla="*/ 4286277 w 10232859"/>
              <a:gd name="connsiteY100" fmla="*/ 96687 h 1705557"/>
              <a:gd name="connsiteX101" fmla="*/ 4292025 w 10232859"/>
              <a:gd name="connsiteY101" fmla="*/ 96921 h 1705557"/>
              <a:gd name="connsiteX102" fmla="*/ 4304713 w 10232859"/>
              <a:gd name="connsiteY102" fmla="*/ 102187 h 1705557"/>
              <a:gd name="connsiteX103" fmla="*/ 4321285 w 10232859"/>
              <a:gd name="connsiteY103" fmla="*/ 100074 h 1705557"/>
              <a:gd name="connsiteX104" fmla="*/ 4339561 w 10232859"/>
              <a:gd name="connsiteY104" fmla="*/ 105320 h 1705557"/>
              <a:gd name="connsiteX105" fmla="*/ 4343990 w 10232859"/>
              <a:gd name="connsiteY105" fmla="*/ 101090 h 1705557"/>
              <a:gd name="connsiteX106" fmla="*/ 4358885 w 10232859"/>
              <a:gd name="connsiteY106" fmla="*/ 96778 h 1705557"/>
              <a:gd name="connsiteX107" fmla="*/ 4371648 w 10232859"/>
              <a:gd name="connsiteY107" fmla="*/ 101826 h 1705557"/>
              <a:gd name="connsiteX108" fmla="*/ 4398380 w 10232859"/>
              <a:gd name="connsiteY108" fmla="*/ 104961 h 1705557"/>
              <a:gd name="connsiteX109" fmla="*/ 4405729 w 10232859"/>
              <a:gd name="connsiteY109" fmla="*/ 104191 h 1705557"/>
              <a:gd name="connsiteX110" fmla="*/ 4431408 w 10232859"/>
              <a:gd name="connsiteY110" fmla="*/ 110825 h 1705557"/>
              <a:gd name="connsiteX111" fmla="*/ 4472183 w 10232859"/>
              <a:gd name="connsiteY111" fmla="*/ 116430 h 1705557"/>
              <a:gd name="connsiteX112" fmla="*/ 4518828 w 10232859"/>
              <a:gd name="connsiteY112" fmla="*/ 119114 h 1705557"/>
              <a:gd name="connsiteX113" fmla="*/ 4532040 w 10232859"/>
              <a:gd name="connsiteY113" fmla="*/ 124307 h 1705557"/>
              <a:gd name="connsiteX114" fmla="*/ 4617778 w 10232859"/>
              <a:gd name="connsiteY114" fmla="*/ 136993 h 1705557"/>
              <a:gd name="connsiteX115" fmla="*/ 4641872 w 10232859"/>
              <a:gd name="connsiteY115" fmla="*/ 140721 h 1705557"/>
              <a:gd name="connsiteX116" fmla="*/ 4662766 w 10232859"/>
              <a:gd name="connsiteY116" fmla="*/ 138952 h 1705557"/>
              <a:gd name="connsiteX117" fmla="*/ 4667770 w 10232859"/>
              <a:gd name="connsiteY117" fmla="*/ 134208 h 1705557"/>
              <a:gd name="connsiteX118" fmla="*/ 4681052 w 10232859"/>
              <a:gd name="connsiteY118" fmla="*/ 135461 h 1705557"/>
              <a:gd name="connsiteX119" fmla="*/ 4684624 w 10232859"/>
              <a:gd name="connsiteY119" fmla="*/ 134755 h 1705557"/>
              <a:gd name="connsiteX120" fmla="*/ 4705061 w 10232859"/>
              <a:gd name="connsiteY120" fmla="*/ 131748 h 1705557"/>
              <a:gd name="connsiteX121" fmla="*/ 4747746 w 10232859"/>
              <a:gd name="connsiteY121" fmla="*/ 151131 h 1705557"/>
              <a:gd name="connsiteX122" fmla="*/ 4801045 w 10232859"/>
              <a:gd name="connsiteY122" fmla="*/ 153753 h 1705557"/>
              <a:gd name="connsiteX123" fmla="*/ 5001600 w 10232859"/>
              <a:gd name="connsiteY123" fmla="*/ 196753 h 1705557"/>
              <a:gd name="connsiteX124" fmla="*/ 5033465 w 10232859"/>
              <a:gd name="connsiteY124" fmla="*/ 182429 h 1705557"/>
              <a:gd name="connsiteX125" fmla="*/ 5115965 w 10232859"/>
              <a:gd name="connsiteY125" fmla="*/ 192583 h 1705557"/>
              <a:gd name="connsiteX126" fmla="*/ 5237936 w 10232859"/>
              <a:gd name="connsiteY126" fmla="*/ 246022 h 1705557"/>
              <a:gd name="connsiteX127" fmla="*/ 5290566 w 10232859"/>
              <a:gd name="connsiteY127" fmla="*/ 269809 h 1705557"/>
              <a:gd name="connsiteX128" fmla="*/ 5344878 w 10232859"/>
              <a:gd name="connsiteY128" fmla="*/ 282874 h 1705557"/>
              <a:gd name="connsiteX129" fmla="*/ 5413398 w 10232859"/>
              <a:gd name="connsiteY129" fmla="*/ 282749 h 1705557"/>
              <a:gd name="connsiteX130" fmla="*/ 5415629 w 10232859"/>
              <a:gd name="connsiteY130" fmla="*/ 282282 h 1705557"/>
              <a:gd name="connsiteX131" fmla="*/ 5433078 w 10232859"/>
              <a:gd name="connsiteY131" fmla="*/ 286198 h 1705557"/>
              <a:gd name="connsiteX132" fmla="*/ 5435759 w 10232859"/>
              <a:gd name="connsiteY132" fmla="*/ 289614 h 1705557"/>
              <a:gd name="connsiteX133" fmla="*/ 5447372 w 10232859"/>
              <a:gd name="connsiteY133" fmla="*/ 293101 h 1705557"/>
              <a:gd name="connsiteX134" fmla="*/ 5469289 w 10232859"/>
              <a:gd name="connsiteY134" fmla="*/ 302134 h 1705557"/>
              <a:gd name="connsiteX135" fmla="*/ 5508752 w 10232859"/>
              <a:gd name="connsiteY135" fmla="*/ 312267 h 1705557"/>
              <a:gd name="connsiteX136" fmla="*/ 5509657 w 10232859"/>
              <a:gd name="connsiteY136" fmla="*/ 311450 h 1705557"/>
              <a:gd name="connsiteX137" fmla="*/ 5521245 w 10232859"/>
              <a:gd name="connsiteY137" fmla="*/ 310202 h 1705557"/>
              <a:gd name="connsiteX138" fmla="*/ 5542415 w 10232859"/>
              <a:gd name="connsiteY138" fmla="*/ 310009 h 1705557"/>
              <a:gd name="connsiteX139" fmla="*/ 5596538 w 10232859"/>
              <a:gd name="connsiteY139" fmla="*/ 297667 h 1705557"/>
              <a:gd name="connsiteX140" fmla="*/ 5632514 w 10232859"/>
              <a:gd name="connsiteY140" fmla="*/ 308476 h 1705557"/>
              <a:gd name="connsiteX141" fmla="*/ 5640005 w 10232859"/>
              <a:gd name="connsiteY141" fmla="*/ 310131 h 1705557"/>
              <a:gd name="connsiteX142" fmla="*/ 5640259 w 10232859"/>
              <a:gd name="connsiteY142" fmla="*/ 309949 h 1705557"/>
              <a:gd name="connsiteX143" fmla="*/ 5648365 w 10232859"/>
              <a:gd name="connsiteY143" fmla="*/ 311268 h 1705557"/>
              <a:gd name="connsiteX144" fmla="*/ 5653662 w 10232859"/>
              <a:gd name="connsiteY144" fmla="*/ 313149 h 1705557"/>
              <a:gd name="connsiteX145" fmla="*/ 5668196 w 10232859"/>
              <a:gd name="connsiteY145" fmla="*/ 316360 h 1705557"/>
              <a:gd name="connsiteX146" fmla="*/ 5673886 w 10232859"/>
              <a:gd name="connsiteY146" fmla="*/ 316040 h 1705557"/>
              <a:gd name="connsiteX147" fmla="*/ 5677139 w 10232859"/>
              <a:gd name="connsiteY147" fmla="*/ 313859 h 1705557"/>
              <a:gd name="connsiteX148" fmla="*/ 5708983 w 10232859"/>
              <a:gd name="connsiteY148" fmla="*/ 313188 h 1705557"/>
              <a:gd name="connsiteX149" fmla="*/ 5773909 w 10232859"/>
              <a:gd name="connsiteY149" fmla="*/ 318575 h 1705557"/>
              <a:gd name="connsiteX150" fmla="*/ 5809500 w 10232859"/>
              <a:gd name="connsiteY150" fmla="*/ 324964 h 1705557"/>
              <a:gd name="connsiteX151" fmla="*/ 5908729 w 10232859"/>
              <a:gd name="connsiteY151" fmla="*/ 338849 h 1705557"/>
              <a:gd name="connsiteX152" fmla="*/ 6009654 w 10232859"/>
              <a:gd name="connsiteY152" fmla="*/ 350040 h 1705557"/>
              <a:gd name="connsiteX153" fmla="*/ 6067487 w 10232859"/>
              <a:gd name="connsiteY153" fmla="*/ 340226 h 1705557"/>
              <a:gd name="connsiteX154" fmla="*/ 6073281 w 10232859"/>
              <a:gd name="connsiteY154" fmla="*/ 340830 h 1705557"/>
              <a:gd name="connsiteX155" fmla="*/ 6086225 w 10232859"/>
              <a:gd name="connsiteY155" fmla="*/ 346135 h 1705557"/>
              <a:gd name="connsiteX156" fmla="*/ 6105063 w 10232859"/>
              <a:gd name="connsiteY156" fmla="*/ 353854 h 1705557"/>
              <a:gd name="connsiteX157" fmla="*/ 6135796 w 10232859"/>
              <a:gd name="connsiteY157" fmla="*/ 369657 h 1705557"/>
              <a:gd name="connsiteX158" fmla="*/ 6195166 w 10232859"/>
              <a:gd name="connsiteY158" fmla="*/ 366704 h 1705557"/>
              <a:gd name="connsiteX159" fmla="*/ 6216259 w 10232859"/>
              <a:gd name="connsiteY159" fmla="*/ 369879 h 1705557"/>
              <a:gd name="connsiteX160" fmla="*/ 6228331 w 10232859"/>
              <a:gd name="connsiteY160" fmla="*/ 370548 h 1705557"/>
              <a:gd name="connsiteX161" fmla="*/ 6229602 w 10232859"/>
              <a:gd name="connsiteY161" fmla="*/ 369928 h 1705557"/>
              <a:gd name="connsiteX162" fmla="*/ 6258988 w 10232859"/>
              <a:gd name="connsiteY162" fmla="*/ 385174 h 1705557"/>
              <a:gd name="connsiteX163" fmla="*/ 6264106 w 10232859"/>
              <a:gd name="connsiteY163" fmla="*/ 385655 h 1705557"/>
              <a:gd name="connsiteX164" fmla="*/ 6281703 w 10232859"/>
              <a:gd name="connsiteY164" fmla="*/ 397568 h 1705557"/>
              <a:gd name="connsiteX165" fmla="*/ 6291622 w 10232859"/>
              <a:gd name="connsiteY165" fmla="*/ 402669 h 1705557"/>
              <a:gd name="connsiteX166" fmla="*/ 6292712 w 10232859"/>
              <a:gd name="connsiteY166" fmla="*/ 406285 h 1705557"/>
              <a:gd name="connsiteX167" fmla="*/ 6308227 w 10232859"/>
              <a:gd name="connsiteY167" fmla="*/ 412710 h 1705557"/>
              <a:gd name="connsiteX168" fmla="*/ 6328981 w 10232859"/>
              <a:gd name="connsiteY168" fmla="*/ 416009 h 1705557"/>
              <a:gd name="connsiteX169" fmla="*/ 6368693 w 10232859"/>
              <a:gd name="connsiteY169" fmla="*/ 424359 h 1705557"/>
              <a:gd name="connsiteX170" fmla="*/ 6414811 w 10232859"/>
              <a:gd name="connsiteY170" fmla="*/ 458714 h 1705557"/>
              <a:gd name="connsiteX171" fmla="*/ 6467879 w 10232859"/>
              <a:gd name="connsiteY171" fmla="*/ 474762 h 1705557"/>
              <a:gd name="connsiteX172" fmla="*/ 6564351 w 10232859"/>
              <a:gd name="connsiteY172" fmla="*/ 544032 h 1705557"/>
              <a:gd name="connsiteX173" fmla="*/ 6711178 w 10232859"/>
              <a:gd name="connsiteY173" fmla="*/ 580124 h 1705557"/>
              <a:gd name="connsiteX174" fmla="*/ 6764036 w 10232859"/>
              <a:gd name="connsiteY174" fmla="*/ 595457 h 1705557"/>
              <a:gd name="connsiteX175" fmla="*/ 6858983 w 10232859"/>
              <a:gd name="connsiteY175" fmla="*/ 630237 h 1705557"/>
              <a:gd name="connsiteX176" fmla="*/ 6910661 w 10232859"/>
              <a:gd name="connsiteY176" fmla="*/ 641134 h 1705557"/>
              <a:gd name="connsiteX177" fmla="*/ 6944111 w 10232859"/>
              <a:gd name="connsiteY177" fmla="*/ 666016 h 1705557"/>
              <a:gd name="connsiteX178" fmla="*/ 6965771 w 10232859"/>
              <a:gd name="connsiteY178" fmla="*/ 666445 h 1705557"/>
              <a:gd name="connsiteX179" fmla="*/ 6969639 w 10232859"/>
              <a:gd name="connsiteY179" fmla="*/ 666351 h 1705557"/>
              <a:gd name="connsiteX180" fmla="*/ 6982242 w 10232859"/>
              <a:gd name="connsiteY180" fmla="*/ 669626 h 1705557"/>
              <a:gd name="connsiteX181" fmla="*/ 6989387 w 10232859"/>
              <a:gd name="connsiteY181" fmla="*/ 665988 h 1705557"/>
              <a:gd name="connsiteX182" fmla="*/ 7010930 w 10232859"/>
              <a:gd name="connsiteY182" fmla="*/ 667648 h 1705557"/>
              <a:gd name="connsiteX183" fmla="*/ 7033125 w 10232859"/>
              <a:gd name="connsiteY183" fmla="*/ 674950 h 1705557"/>
              <a:gd name="connsiteX184" fmla="*/ 7134461 w 10232859"/>
              <a:gd name="connsiteY184" fmla="*/ 714706 h 1705557"/>
              <a:gd name="connsiteX185" fmla="*/ 7197450 w 10232859"/>
              <a:gd name="connsiteY185" fmla="*/ 735608 h 1705557"/>
              <a:gd name="connsiteX186" fmla="*/ 7225084 w 10232859"/>
              <a:gd name="connsiteY186" fmla="*/ 739019 h 1705557"/>
              <a:gd name="connsiteX187" fmla="*/ 7261183 w 10232859"/>
              <a:gd name="connsiteY187" fmla="*/ 746827 h 1705557"/>
              <a:gd name="connsiteX188" fmla="*/ 7327760 w 10232859"/>
              <a:gd name="connsiteY188" fmla="*/ 757100 h 1705557"/>
              <a:gd name="connsiteX189" fmla="*/ 7412222 w 10232859"/>
              <a:gd name="connsiteY189" fmla="*/ 777001 h 1705557"/>
              <a:gd name="connsiteX190" fmla="*/ 7457904 w 10232859"/>
              <a:gd name="connsiteY190" fmla="*/ 810835 h 1705557"/>
              <a:gd name="connsiteX191" fmla="*/ 7465795 w 10232859"/>
              <a:gd name="connsiteY191" fmla="*/ 809112 h 1705557"/>
              <a:gd name="connsiteX192" fmla="*/ 7505046 w 10232859"/>
              <a:gd name="connsiteY192" fmla="*/ 823031 h 1705557"/>
              <a:gd name="connsiteX193" fmla="*/ 7623220 w 10232859"/>
              <a:gd name="connsiteY193" fmla="*/ 895034 h 1705557"/>
              <a:gd name="connsiteX194" fmla="*/ 7700458 w 10232859"/>
              <a:gd name="connsiteY194" fmla="*/ 921593 h 1705557"/>
              <a:gd name="connsiteX195" fmla="*/ 7730988 w 10232859"/>
              <a:gd name="connsiteY195" fmla="*/ 927270 h 1705557"/>
              <a:gd name="connsiteX196" fmla="*/ 7781942 w 10232859"/>
              <a:gd name="connsiteY196" fmla="*/ 937017 h 1705557"/>
              <a:gd name="connsiteX197" fmla="*/ 7827704 w 10232859"/>
              <a:gd name="connsiteY197" fmla="*/ 935072 h 1705557"/>
              <a:gd name="connsiteX198" fmla="*/ 7867270 w 10232859"/>
              <a:gd name="connsiteY198" fmla="*/ 946880 h 1705557"/>
              <a:gd name="connsiteX199" fmla="*/ 7866538 w 10232859"/>
              <a:gd name="connsiteY199" fmla="*/ 961559 h 1705557"/>
              <a:gd name="connsiteX200" fmla="*/ 7912084 w 10232859"/>
              <a:gd name="connsiteY200" fmla="*/ 970314 h 1705557"/>
              <a:gd name="connsiteX201" fmla="*/ 7982264 w 10232859"/>
              <a:gd name="connsiteY201" fmla="*/ 982287 h 1705557"/>
              <a:gd name="connsiteX202" fmla="*/ 7991272 w 10232859"/>
              <a:gd name="connsiteY202" fmla="*/ 987618 h 1705557"/>
              <a:gd name="connsiteX203" fmla="*/ 8006496 w 10232859"/>
              <a:gd name="connsiteY203" fmla="*/ 979353 h 1705557"/>
              <a:gd name="connsiteX204" fmla="*/ 8034497 w 10232859"/>
              <a:gd name="connsiteY204" fmla="*/ 978568 h 1705557"/>
              <a:gd name="connsiteX205" fmla="*/ 8150881 w 10232859"/>
              <a:gd name="connsiteY205" fmla="*/ 996925 h 1705557"/>
              <a:gd name="connsiteX206" fmla="*/ 8172106 w 10232859"/>
              <a:gd name="connsiteY206" fmla="*/ 997026 h 1705557"/>
              <a:gd name="connsiteX207" fmla="*/ 8196076 w 10232859"/>
              <a:gd name="connsiteY207" fmla="*/ 1006592 h 1705557"/>
              <a:gd name="connsiteX208" fmla="*/ 8247463 w 10232859"/>
              <a:gd name="connsiteY208" fmla="*/ 1022846 h 1705557"/>
              <a:gd name="connsiteX209" fmla="*/ 8279272 w 10232859"/>
              <a:gd name="connsiteY209" fmla="*/ 1039435 h 1705557"/>
              <a:gd name="connsiteX210" fmla="*/ 8289611 w 10232859"/>
              <a:gd name="connsiteY210" fmla="*/ 1035144 h 1705557"/>
              <a:gd name="connsiteX211" fmla="*/ 8311483 w 10232859"/>
              <a:gd name="connsiteY211" fmla="*/ 1035913 h 1705557"/>
              <a:gd name="connsiteX212" fmla="*/ 8399489 w 10232859"/>
              <a:gd name="connsiteY212" fmla="*/ 1055076 h 1705557"/>
              <a:gd name="connsiteX213" fmla="*/ 8415973 w 10232859"/>
              <a:gd name="connsiteY213" fmla="*/ 1056174 h 1705557"/>
              <a:gd name="connsiteX214" fmla="*/ 8433326 w 10232859"/>
              <a:gd name="connsiteY214" fmla="*/ 1064395 h 1705557"/>
              <a:gd name="connsiteX215" fmla="*/ 8502328 w 10232859"/>
              <a:gd name="connsiteY215" fmla="*/ 1098012 h 1705557"/>
              <a:gd name="connsiteX216" fmla="*/ 8534346 w 10232859"/>
              <a:gd name="connsiteY216" fmla="*/ 1113494 h 1705557"/>
              <a:gd name="connsiteX217" fmla="*/ 8534980 w 10232859"/>
              <a:gd name="connsiteY217" fmla="*/ 1117375 h 1705557"/>
              <a:gd name="connsiteX218" fmla="*/ 8544104 w 10232859"/>
              <a:gd name="connsiteY218" fmla="*/ 1114920 h 1705557"/>
              <a:gd name="connsiteX219" fmla="*/ 8567742 w 10232859"/>
              <a:gd name="connsiteY219" fmla="*/ 1124104 h 1705557"/>
              <a:gd name="connsiteX220" fmla="*/ 8633779 w 10232859"/>
              <a:gd name="connsiteY220" fmla="*/ 1145740 h 1705557"/>
              <a:gd name="connsiteX221" fmla="*/ 8676965 w 10232859"/>
              <a:gd name="connsiteY221" fmla="*/ 1163463 h 1705557"/>
              <a:gd name="connsiteX222" fmla="*/ 8698944 w 10232859"/>
              <a:gd name="connsiteY222" fmla="*/ 1163453 h 1705557"/>
              <a:gd name="connsiteX223" fmla="*/ 8711456 w 10232859"/>
              <a:gd name="connsiteY223" fmla="*/ 1175731 h 1705557"/>
              <a:gd name="connsiteX224" fmla="*/ 8732793 w 10232859"/>
              <a:gd name="connsiteY224" fmla="*/ 1179486 h 1705557"/>
              <a:gd name="connsiteX225" fmla="*/ 8751897 w 10232859"/>
              <a:gd name="connsiteY225" fmla="*/ 1197400 h 1705557"/>
              <a:gd name="connsiteX226" fmla="*/ 8793564 w 10232859"/>
              <a:gd name="connsiteY226" fmla="*/ 1179086 h 1705557"/>
              <a:gd name="connsiteX227" fmla="*/ 8834270 w 10232859"/>
              <a:gd name="connsiteY227" fmla="*/ 1213138 h 1705557"/>
              <a:gd name="connsiteX228" fmla="*/ 8853872 w 10232859"/>
              <a:gd name="connsiteY228" fmla="*/ 1221228 h 1705557"/>
              <a:gd name="connsiteX229" fmla="*/ 8861901 w 10232859"/>
              <a:gd name="connsiteY229" fmla="*/ 1217889 h 1705557"/>
              <a:gd name="connsiteX230" fmla="*/ 8874168 w 10232859"/>
              <a:gd name="connsiteY230" fmla="*/ 1220481 h 1705557"/>
              <a:gd name="connsiteX231" fmla="*/ 8871123 w 10232859"/>
              <a:gd name="connsiteY231" fmla="*/ 1227674 h 1705557"/>
              <a:gd name="connsiteX232" fmla="*/ 8903537 w 10232859"/>
              <a:gd name="connsiteY232" fmla="*/ 1237102 h 1705557"/>
              <a:gd name="connsiteX233" fmla="*/ 8933767 w 10232859"/>
              <a:gd name="connsiteY233" fmla="*/ 1269882 h 1705557"/>
              <a:gd name="connsiteX234" fmla="*/ 8985765 w 10232859"/>
              <a:gd name="connsiteY234" fmla="*/ 1294178 h 1705557"/>
              <a:gd name="connsiteX235" fmla="*/ 9071444 w 10232859"/>
              <a:gd name="connsiteY235" fmla="*/ 1323819 h 1705557"/>
              <a:gd name="connsiteX236" fmla="*/ 9096711 w 10232859"/>
              <a:gd name="connsiteY236" fmla="*/ 1334291 h 1705557"/>
              <a:gd name="connsiteX237" fmla="*/ 9338853 w 10232859"/>
              <a:gd name="connsiteY237" fmla="*/ 1454560 h 1705557"/>
              <a:gd name="connsiteX238" fmla="*/ 9520814 w 10232859"/>
              <a:gd name="connsiteY238" fmla="*/ 1456341 h 1705557"/>
              <a:gd name="connsiteX239" fmla="*/ 9702271 w 10232859"/>
              <a:gd name="connsiteY239" fmla="*/ 1495067 h 1705557"/>
              <a:gd name="connsiteX240" fmla="*/ 9744273 w 10232859"/>
              <a:gd name="connsiteY240" fmla="*/ 1530026 h 1705557"/>
              <a:gd name="connsiteX241" fmla="*/ 9771903 w 10232859"/>
              <a:gd name="connsiteY241" fmla="*/ 1536548 h 1705557"/>
              <a:gd name="connsiteX242" fmla="*/ 9818565 w 10232859"/>
              <a:gd name="connsiteY242" fmla="*/ 1545059 h 1705557"/>
              <a:gd name="connsiteX243" fmla="*/ 9882202 w 10232859"/>
              <a:gd name="connsiteY243" fmla="*/ 1572402 h 1705557"/>
              <a:gd name="connsiteX244" fmla="*/ 10022025 w 10232859"/>
              <a:gd name="connsiteY244" fmla="*/ 1606210 h 1705557"/>
              <a:gd name="connsiteX245" fmla="*/ 10220406 w 10232859"/>
              <a:gd name="connsiteY245" fmla="*/ 1683519 h 1705557"/>
              <a:gd name="connsiteX246" fmla="*/ 10232859 w 10232859"/>
              <a:gd name="connsiteY246" fmla="*/ 1705557 h 1705557"/>
              <a:gd name="connsiteX247" fmla="*/ 0 w 10232859"/>
              <a:gd name="connsiteY247" fmla="*/ 1705557 h 1705557"/>
              <a:gd name="connsiteX248" fmla="*/ 0 w 10232859"/>
              <a:gd name="connsiteY248" fmla="*/ 28342 h 1705557"/>
              <a:gd name="connsiteX249" fmla="*/ 8097 w 10232859"/>
              <a:gd name="connsiteY249" fmla="*/ 30869 h 1705557"/>
              <a:gd name="connsiteX250" fmla="*/ 77128 w 10232859"/>
              <a:gd name="connsiteY250" fmla="*/ 13381 h 1705557"/>
              <a:gd name="connsiteX251" fmla="*/ 188338 w 10232859"/>
              <a:gd name="connsiteY251" fmla="*/ 11593 h 1705557"/>
              <a:gd name="connsiteX252" fmla="*/ 298809 w 10232859"/>
              <a:gd name="connsiteY252" fmla="*/ 12712 h 1705557"/>
              <a:gd name="connsiteX253" fmla="*/ 338985 w 10232859"/>
              <a:gd name="connsiteY253" fmla="*/ 14520 h 1705557"/>
              <a:gd name="connsiteX254" fmla="*/ 409815 w 10232859"/>
              <a:gd name="connsiteY254" fmla="*/ 11559 h 1705557"/>
              <a:gd name="connsiteX255" fmla="*/ 424169 w 10232859"/>
              <a:gd name="connsiteY255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90341 w 10232859"/>
              <a:gd name="connsiteY50" fmla="*/ 217588 h 1705557"/>
              <a:gd name="connsiteX51" fmla="*/ 2588929 w 10232859"/>
              <a:gd name="connsiteY51" fmla="*/ 207494 h 1705557"/>
              <a:gd name="connsiteX52" fmla="*/ 2687426 w 10232859"/>
              <a:gd name="connsiteY52" fmla="*/ 200362 h 1705557"/>
              <a:gd name="connsiteX53" fmla="*/ 2723517 w 10232859"/>
              <a:gd name="connsiteY53" fmla="*/ 199166 h 1705557"/>
              <a:gd name="connsiteX54" fmla="*/ 2785956 w 10232859"/>
              <a:gd name="connsiteY54" fmla="*/ 190918 h 1705557"/>
              <a:gd name="connsiteX55" fmla="*/ 2813378 w 10232859"/>
              <a:gd name="connsiteY55" fmla="*/ 183347 h 1705557"/>
              <a:gd name="connsiteX56" fmla="*/ 2814782 w 10232859"/>
              <a:gd name="connsiteY56" fmla="*/ 183667 h 1705557"/>
              <a:gd name="connsiteX57" fmla="*/ 2816580 w 10232859"/>
              <a:gd name="connsiteY57" fmla="*/ 180880 h 1705557"/>
              <a:gd name="connsiteX58" fmla="*/ 2821623 w 10232859"/>
              <a:gd name="connsiteY58" fmla="*/ 179389 h 1705557"/>
              <a:gd name="connsiteX59" fmla="*/ 2836688 w 10232859"/>
              <a:gd name="connsiteY59" fmla="*/ 179485 h 1705557"/>
              <a:gd name="connsiteX60" fmla="*/ 2842564 w 10232859"/>
              <a:gd name="connsiteY60" fmla="*/ 180209 h 1705557"/>
              <a:gd name="connsiteX61" fmla="*/ 2850712 w 10232859"/>
              <a:gd name="connsiteY61" fmla="*/ 179804 h 1705557"/>
              <a:gd name="connsiteX62" fmla="*/ 2850846 w 10232859"/>
              <a:gd name="connsiteY62" fmla="*/ 179576 h 1705557"/>
              <a:gd name="connsiteX63" fmla="*/ 2858611 w 10232859"/>
              <a:gd name="connsiteY63" fmla="*/ 179626 h 1705557"/>
              <a:gd name="connsiteX64" fmla="*/ 2897454 w 10232859"/>
              <a:gd name="connsiteY64" fmla="*/ 182628 h 1705557"/>
              <a:gd name="connsiteX65" fmla="*/ 2940369 w 10232859"/>
              <a:gd name="connsiteY65" fmla="*/ 159458 h 1705557"/>
              <a:gd name="connsiteX66" fmla="*/ 2959670 w 10232859"/>
              <a:gd name="connsiteY66" fmla="*/ 154881 h 1705557"/>
              <a:gd name="connsiteX67" fmla="*/ 2969615 w 10232859"/>
              <a:gd name="connsiteY67" fmla="*/ 151269 h 1705557"/>
              <a:gd name="connsiteX68" fmla="*/ 2970000 w 10232859"/>
              <a:gd name="connsiteY68" fmla="*/ 150290 h 1705557"/>
              <a:gd name="connsiteX69" fmla="*/ 3007272 w 10232859"/>
              <a:gd name="connsiteY69" fmla="*/ 153280 h 1705557"/>
              <a:gd name="connsiteX70" fmla="*/ 3011677 w 10232859"/>
              <a:gd name="connsiteY70" fmla="*/ 151918 h 1705557"/>
              <a:gd name="connsiteX71" fmla="*/ 3036668 w 10232859"/>
              <a:gd name="connsiteY71" fmla="*/ 156118 h 1705557"/>
              <a:gd name="connsiteX72" fmla="*/ 3049208 w 10232859"/>
              <a:gd name="connsiteY72" fmla="*/ 157087 h 1705557"/>
              <a:gd name="connsiteX73" fmla="*/ 3053517 w 10232859"/>
              <a:gd name="connsiteY73" fmla="*/ 159836 h 1705557"/>
              <a:gd name="connsiteX74" fmla="*/ 3071637 w 10232859"/>
              <a:gd name="connsiteY74" fmla="*/ 160010 h 1705557"/>
              <a:gd name="connsiteX75" fmla="*/ 3110077 w 10232859"/>
              <a:gd name="connsiteY75" fmla="*/ 155716 h 1705557"/>
              <a:gd name="connsiteX76" fmla="*/ 3173743 w 10232859"/>
              <a:gd name="connsiteY76" fmla="*/ 166095 h 1705557"/>
              <a:gd name="connsiteX77" fmla="*/ 3254203 w 10232859"/>
              <a:gd name="connsiteY77" fmla="*/ 158270 h 1705557"/>
              <a:gd name="connsiteX78" fmla="*/ 3380350 w 10232859"/>
              <a:gd name="connsiteY78" fmla="*/ 157665 h 1705557"/>
              <a:gd name="connsiteX79" fmla="*/ 3476147 w 10232859"/>
              <a:gd name="connsiteY79" fmla="*/ 177439 h 1705557"/>
              <a:gd name="connsiteX80" fmla="*/ 3581876 w 10232859"/>
              <a:gd name="connsiteY80" fmla="*/ 156962 h 1705557"/>
              <a:gd name="connsiteX81" fmla="*/ 3704761 w 10232859"/>
              <a:gd name="connsiteY81" fmla="*/ 157006 h 1705557"/>
              <a:gd name="connsiteX82" fmla="*/ 3755040 w 10232859"/>
              <a:gd name="connsiteY82" fmla="*/ 148492 h 1705557"/>
              <a:gd name="connsiteX83" fmla="*/ 3804689 w 10232859"/>
              <a:gd name="connsiteY83" fmla="*/ 158407 h 1705557"/>
              <a:gd name="connsiteX84" fmla="*/ 3821793 w 10232859"/>
              <a:gd name="connsiteY84" fmla="*/ 151257 h 1705557"/>
              <a:gd name="connsiteX85" fmla="*/ 3824682 w 10232859"/>
              <a:gd name="connsiteY85" fmla="*/ 149833 h 1705557"/>
              <a:gd name="connsiteX86" fmla="*/ 3837536 w 10232859"/>
              <a:gd name="connsiteY86" fmla="*/ 148292 h 1705557"/>
              <a:gd name="connsiteX87" fmla="*/ 3839550 w 10232859"/>
              <a:gd name="connsiteY87" fmla="*/ 142661 h 1705557"/>
              <a:gd name="connsiteX88" fmla="*/ 3857743 w 10232859"/>
              <a:gd name="connsiteY88" fmla="*/ 136618 h 1705557"/>
              <a:gd name="connsiteX89" fmla="*/ 3881852 w 10232859"/>
              <a:gd name="connsiteY89" fmla="*/ 135231 h 1705557"/>
              <a:gd name="connsiteX90" fmla="*/ 3998088 w 10232859"/>
              <a:gd name="connsiteY90" fmla="*/ 134446 h 1705557"/>
              <a:gd name="connsiteX91" fmla="*/ 4066682 w 10232859"/>
              <a:gd name="connsiteY91" fmla="*/ 130661 h 1705557"/>
              <a:gd name="connsiteX92" fmla="*/ 4091246 w 10232859"/>
              <a:gd name="connsiteY92" fmla="*/ 124017 h 1705557"/>
              <a:gd name="connsiteX93" fmla="*/ 4126556 w 10232859"/>
              <a:gd name="connsiteY93" fmla="*/ 118239 h 1705557"/>
              <a:gd name="connsiteX94" fmla="*/ 4187717 w 10232859"/>
              <a:gd name="connsiteY94" fmla="*/ 104010 h 1705557"/>
              <a:gd name="connsiteX95" fmla="*/ 4220826 w 10232859"/>
              <a:gd name="connsiteY95" fmla="*/ 102505 h 1705557"/>
              <a:gd name="connsiteX96" fmla="*/ 4239014 w 10232859"/>
              <a:gd name="connsiteY96" fmla="*/ 97354 h 1705557"/>
              <a:gd name="connsiteX97" fmla="*/ 4246653 w 10232859"/>
              <a:gd name="connsiteY97" fmla="*/ 97874 h 1705557"/>
              <a:gd name="connsiteX98" fmla="*/ 4271841 w 10232859"/>
              <a:gd name="connsiteY98" fmla="*/ 96702 h 1705557"/>
              <a:gd name="connsiteX99" fmla="*/ 4286277 w 10232859"/>
              <a:gd name="connsiteY99" fmla="*/ 96687 h 1705557"/>
              <a:gd name="connsiteX100" fmla="*/ 4292025 w 10232859"/>
              <a:gd name="connsiteY100" fmla="*/ 96921 h 1705557"/>
              <a:gd name="connsiteX101" fmla="*/ 4304713 w 10232859"/>
              <a:gd name="connsiteY101" fmla="*/ 102187 h 1705557"/>
              <a:gd name="connsiteX102" fmla="*/ 4321285 w 10232859"/>
              <a:gd name="connsiteY102" fmla="*/ 100074 h 1705557"/>
              <a:gd name="connsiteX103" fmla="*/ 4339561 w 10232859"/>
              <a:gd name="connsiteY103" fmla="*/ 105320 h 1705557"/>
              <a:gd name="connsiteX104" fmla="*/ 4343990 w 10232859"/>
              <a:gd name="connsiteY104" fmla="*/ 101090 h 1705557"/>
              <a:gd name="connsiteX105" fmla="*/ 4358885 w 10232859"/>
              <a:gd name="connsiteY105" fmla="*/ 96778 h 1705557"/>
              <a:gd name="connsiteX106" fmla="*/ 4371648 w 10232859"/>
              <a:gd name="connsiteY106" fmla="*/ 101826 h 1705557"/>
              <a:gd name="connsiteX107" fmla="*/ 4398380 w 10232859"/>
              <a:gd name="connsiteY107" fmla="*/ 104961 h 1705557"/>
              <a:gd name="connsiteX108" fmla="*/ 4405729 w 10232859"/>
              <a:gd name="connsiteY108" fmla="*/ 104191 h 1705557"/>
              <a:gd name="connsiteX109" fmla="*/ 4431408 w 10232859"/>
              <a:gd name="connsiteY109" fmla="*/ 110825 h 1705557"/>
              <a:gd name="connsiteX110" fmla="*/ 4472183 w 10232859"/>
              <a:gd name="connsiteY110" fmla="*/ 116430 h 1705557"/>
              <a:gd name="connsiteX111" fmla="*/ 4518828 w 10232859"/>
              <a:gd name="connsiteY111" fmla="*/ 119114 h 1705557"/>
              <a:gd name="connsiteX112" fmla="*/ 4532040 w 10232859"/>
              <a:gd name="connsiteY112" fmla="*/ 124307 h 1705557"/>
              <a:gd name="connsiteX113" fmla="*/ 4617778 w 10232859"/>
              <a:gd name="connsiteY113" fmla="*/ 136993 h 1705557"/>
              <a:gd name="connsiteX114" fmla="*/ 4641872 w 10232859"/>
              <a:gd name="connsiteY114" fmla="*/ 140721 h 1705557"/>
              <a:gd name="connsiteX115" fmla="*/ 4662766 w 10232859"/>
              <a:gd name="connsiteY115" fmla="*/ 138952 h 1705557"/>
              <a:gd name="connsiteX116" fmla="*/ 4667770 w 10232859"/>
              <a:gd name="connsiteY116" fmla="*/ 134208 h 1705557"/>
              <a:gd name="connsiteX117" fmla="*/ 4681052 w 10232859"/>
              <a:gd name="connsiteY117" fmla="*/ 135461 h 1705557"/>
              <a:gd name="connsiteX118" fmla="*/ 4684624 w 10232859"/>
              <a:gd name="connsiteY118" fmla="*/ 134755 h 1705557"/>
              <a:gd name="connsiteX119" fmla="*/ 4705061 w 10232859"/>
              <a:gd name="connsiteY119" fmla="*/ 131748 h 1705557"/>
              <a:gd name="connsiteX120" fmla="*/ 4747746 w 10232859"/>
              <a:gd name="connsiteY120" fmla="*/ 151131 h 1705557"/>
              <a:gd name="connsiteX121" fmla="*/ 4801045 w 10232859"/>
              <a:gd name="connsiteY121" fmla="*/ 153753 h 1705557"/>
              <a:gd name="connsiteX122" fmla="*/ 5001600 w 10232859"/>
              <a:gd name="connsiteY122" fmla="*/ 196753 h 1705557"/>
              <a:gd name="connsiteX123" fmla="*/ 5033465 w 10232859"/>
              <a:gd name="connsiteY123" fmla="*/ 182429 h 1705557"/>
              <a:gd name="connsiteX124" fmla="*/ 5115965 w 10232859"/>
              <a:gd name="connsiteY124" fmla="*/ 192583 h 1705557"/>
              <a:gd name="connsiteX125" fmla="*/ 5237936 w 10232859"/>
              <a:gd name="connsiteY125" fmla="*/ 246022 h 1705557"/>
              <a:gd name="connsiteX126" fmla="*/ 5290566 w 10232859"/>
              <a:gd name="connsiteY126" fmla="*/ 269809 h 1705557"/>
              <a:gd name="connsiteX127" fmla="*/ 5344878 w 10232859"/>
              <a:gd name="connsiteY127" fmla="*/ 282874 h 1705557"/>
              <a:gd name="connsiteX128" fmla="*/ 5413398 w 10232859"/>
              <a:gd name="connsiteY128" fmla="*/ 282749 h 1705557"/>
              <a:gd name="connsiteX129" fmla="*/ 5415629 w 10232859"/>
              <a:gd name="connsiteY129" fmla="*/ 282282 h 1705557"/>
              <a:gd name="connsiteX130" fmla="*/ 5433078 w 10232859"/>
              <a:gd name="connsiteY130" fmla="*/ 286198 h 1705557"/>
              <a:gd name="connsiteX131" fmla="*/ 5435759 w 10232859"/>
              <a:gd name="connsiteY131" fmla="*/ 289614 h 1705557"/>
              <a:gd name="connsiteX132" fmla="*/ 5447372 w 10232859"/>
              <a:gd name="connsiteY132" fmla="*/ 293101 h 1705557"/>
              <a:gd name="connsiteX133" fmla="*/ 5469289 w 10232859"/>
              <a:gd name="connsiteY133" fmla="*/ 302134 h 1705557"/>
              <a:gd name="connsiteX134" fmla="*/ 5508752 w 10232859"/>
              <a:gd name="connsiteY134" fmla="*/ 312267 h 1705557"/>
              <a:gd name="connsiteX135" fmla="*/ 5509657 w 10232859"/>
              <a:gd name="connsiteY135" fmla="*/ 311450 h 1705557"/>
              <a:gd name="connsiteX136" fmla="*/ 5521245 w 10232859"/>
              <a:gd name="connsiteY136" fmla="*/ 310202 h 1705557"/>
              <a:gd name="connsiteX137" fmla="*/ 5542415 w 10232859"/>
              <a:gd name="connsiteY137" fmla="*/ 310009 h 1705557"/>
              <a:gd name="connsiteX138" fmla="*/ 5596538 w 10232859"/>
              <a:gd name="connsiteY138" fmla="*/ 297667 h 1705557"/>
              <a:gd name="connsiteX139" fmla="*/ 5632514 w 10232859"/>
              <a:gd name="connsiteY139" fmla="*/ 308476 h 1705557"/>
              <a:gd name="connsiteX140" fmla="*/ 5640005 w 10232859"/>
              <a:gd name="connsiteY140" fmla="*/ 310131 h 1705557"/>
              <a:gd name="connsiteX141" fmla="*/ 5640259 w 10232859"/>
              <a:gd name="connsiteY141" fmla="*/ 309949 h 1705557"/>
              <a:gd name="connsiteX142" fmla="*/ 5648365 w 10232859"/>
              <a:gd name="connsiteY142" fmla="*/ 311268 h 1705557"/>
              <a:gd name="connsiteX143" fmla="*/ 5653662 w 10232859"/>
              <a:gd name="connsiteY143" fmla="*/ 313149 h 1705557"/>
              <a:gd name="connsiteX144" fmla="*/ 5668196 w 10232859"/>
              <a:gd name="connsiteY144" fmla="*/ 316360 h 1705557"/>
              <a:gd name="connsiteX145" fmla="*/ 5673886 w 10232859"/>
              <a:gd name="connsiteY145" fmla="*/ 316040 h 1705557"/>
              <a:gd name="connsiteX146" fmla="*/ 5677139 w 10232859"/>
              <a:gd name="connsiteY146" fmla="*/ 313859 h 1705557"/>
              <a:gd name="connsiteX147" fmla="*/ 5708983 w 10232859"/>
              <a:gd name="connsiteY147" fmla="*/ 313188 h 1705557"/>
              <a:gd name="connsiteX148" fmla="*/ 5773909 w 10232859"/>
              <a:gd name="connsiteY148" fmla="*/ 318575 h 1705557"/>
              <a:gd name="connsiteX149" fmla="*/ 5809500 w 10232859"/>
              <a:gd name="connsiteY149" fmla="*/ 324964 h 1705557"/>
              <a:gd name="connsiteX150" fmla="*/ 5908729 w 10232859"/>
              <a:gd name="connsiteY150" fmla="*/ 338849 h 1705557"/>
              <a:gd name="connsiteX151" fmla="*/ 6009654 w 10232859"/>
              <a:gd name="connsiteY151" fmla="*/ 350040 h 1705557"/>
              <a:gd name="connsiteX152" fmla="*/ 6067487 w 10232859"/>
              <a:gd name="connsiteY152" fmla="*/ 340226 h 1705557"/>
              <a:gd name="connsiteX153" fmla="*/ 6073281 w 10232859"/>
              <a:gd name="connsiteY153" fmla="*/ 340830 h 1705557"/>
              <a:gd name="connsiteX154" fmla="*/ 6086225 w 10232859"/>
              <a:gd name="connsiteY154" fmla="*/ 346135 h 1705557"/>
              <a:gd name="connsiteX155" fmla="*/ 6105063 w 10232859"/>
              <a:gd name="connsiteY155" fmla="*/ 353854 h 1705557"/>
              <a:gd name="connsiteX156" fmla="*/ 6135796 w 10232859"/>
              <a:gd name="connsiteY156" fmla="*/ 369657 h 1705557"/>
              <a:gd name="connsiteX157" fmla="*/ 6195166 w 10232859"/>
              <a:gd name="connsiteY157" fmla="*/ 366704 h 1705557"/>
              <a:gd name="connsiteX158" fmla="*/ 6216259 w 10232859"/>
              <a:gd name="connsiteY158" fmla="*/ 369879 h 1705557"/>
              <a:gd name="connsiteX159" fmla="*/ 6228331 w 10232859"/>
              <a:gd name="connsiteY159" fmla="*/ 370548 h 1705557"/>
              <a:gd name="connsiteX160" fmla="*/ 6229602 w 10232859"/>
              <a:gd name="connsiteY160" fmla="*/ 369928 h 1705557"/>
              <a:gd name="connsiteX161" fmla="*/ 6258988 w 10232859"/>
              <a:gd name="connsiteY161" fmla="*/ 385174 h 1705557"/>
              <a:gd name="connsiteX162" fmla="*/ 6264106 w 10232859"/>
              <a:gd name="connsiteY162" fmla="*/ 385655 h 1705557"/>
              <a:gd name="connsiteX163" fmla="*/ 6281703 w 10232859"/>
              <a:gd name="connsiteY163" fmla="*/ 397568 h 1705557"/>
              <a:gd name="connsiteX164" fmla="*/ 6291622 w 10232859"/>
              <a:gd name="connsiteY164" fmla="*/ 402669 h 1705557"/>
              <a:gd name="connsiteX165" fmla="*/ 6292712 w 10232859"/>
              <a:gd name="connsiteY165" fmla="*/ 406285 h 1705557"/>
              <a:gd name="connsiteX166" fmla="*/ 6308227 w 10232859"/>
              <a:gd name="connsiteY166" fmla="*/ 412710 h 1705557"/>
              <a:gd name="connsiteX167" fmla="*/ 6328981 w 10232859"/>
              <a:gd name="connsiteY167" fmla="*/ 416009 h 1705557"/>
              <a:gd name="connsiteX168" fmla="*/ 6368693 w 10232859"/>
              <a:gd name="connsiteY168" fmla="*/ 424359 h 1705557"/>
              <a:gd name="connsiteX169" fmla="*/ 6414811 w 10232859"/>
              <a:gd name="connsiteY169" fmla="*/ 458714 h 1705557"/>
              <a:gd name="connsiteX170" fmla="*/ 6467879 w 10232859"/>
              <a:gd name="connsiteY170" fmla="*/ 474762 h 1705557"/>
              <a:gd name="connsiteX171" fmla="*/ 6564351 w 10232859"/>
              <a:gd name="connsiteY171" fmla="*/ 544032 h 1705557"/>
              <a:gd name="connsiteX172" fmla="*/ 6711178 w 10232859"/>
              <a:gd name="connsiteY172" fmla="*/ 580124 h 1705557"/>
              <a:gd name="connsiteX173" fmla="*/ 6764036 w 10232859"/>
              <a:gd name="connsiteY173" fmla="*/ 595457 h 1705557"/>
              <a:gd name="connsiteX174" fmla="*/ 6858983 w 10232859"/>
              <a:gd name="connsiteY174" fmla="*/ 630237 h 1705557"/>
              <a:gd name="connsiteX175" fmla="*/ 6910661 w 10232859"/>
              <a:gd name="connsiteY175" fmla="*/ 641134 h 1705557"/>
              <a:gd name="connsiteX176" fmla="*/ 6944111 w 10232859"/>
              <a:gd name="connsiteY176" fmla="*/ 666016 h 1705557"/>
              <a:gd name="connsiteX177" fmla="*/ 6965771 w 10232859"/>
              <a:gd name="connsiteY177" fmla="*/ 666445 h 1705557"/>
              <a:gd name="connsiteX178" fmla="*/ 6969639 w 10232859"/>
              <a:gd name="connsiteY178" fmla="*/ 666351 h 1705557"/>
              <a:gd name="connsiteX179" fmla="*/ 6982242 w 10232859"/>
              <a:gd name="connsiteY179" fmla="*/ 669626 h 1705557"/>
              <a:gd name="connsiteX180" fmla="*/ 6989387 w 10232859"/>
              <a:gd name="connsiteY180" fmla="*/ 665988 h 1705557"/>
              <a:gd name="connsiteX181" fmla="*/ 7010930 w 10232859"/>
              <a:gd name="connsiteY181" fmla="*/ 667648 h 1705557"/>
              <a:gd name="connsiteX182" fmla="*/ 7033125 w 10232859"/>
              <a:gd name="connsiteY182" fmla="*/ 674950 h 1705557"/>
              <a:gd name="connsiteX183" fmla="*/ 7134461 w 10232859"/>
              <a:gd name="connsiteY183" fmla="*/ 714706 h 1705557"/>
              <a:gd name="connsiteX184" fmla="*/ 7197450 w 10232859"/>
              <a:gd name="connsiteY184" fmla="*/ 735608 h 1705557"/>
              <a:gd name="connsiteX185" fmla="*/ 7225084 w 10232859"/>
              <a:gd name="connsiteY185" fmla="*/ 739019 h 1705557"/>
              <a:gd name="connsiteX186" fmla="*/ 7261183 w 10232859"/>
              <a:gd name="connsiteY186" fmla="*/ 746827 h 1705557"/>
              <a:gd name="connsiteX187" fmla="*/ 7327760 w 10232859"/>
              <a:gd name="connsiteY187" fmla="*/ 757100 h 1705557"/>
              <a:gd name="connsiteX188" fmla="*/ 7412222 w 10232859"/>
              <a:gd name="connsiteY188" fmla="*/ 777001 h 1705557"/>
              <a:gd name="connsiteX189" fmla="*/ 7457904 w 10232859"/>
              <a:gd name="connsiteY189" fmla="*/ 810835 h 1705557"/>
              <a:gd name="connsiteX190" fmla="*/ 7465795 w 10232859"/>
              <a:gd name="connsiteY190" fmla="*/ 809112 h 1705557"/>
              <a:gd name="connsiteX191" fmla="*/ 7505046 w 10232859"/>
              <a:gd name="connsiteY191" fmla="*/ 823031 h 1705557"/>
              <a:gd name="connsiteX192" fmla="*/ 7623220 w 10232859"/>
              <a:gd name="connsiteY192" fmla="*/ 895034 h 1705557"/>
              <a:gd name="connsiteX193" fmla="*/ 7700458 w 10232859"/>
              <a:gd name="connsiteY193" fmla="*/ 921593 h 1705557"/>
              <a:gd name="connsiteX194" fmla="*/ 7730988 w 10232859"/>
              <a:gd name="connsiteY194" fmla="*/ 927270 h 1705557"/>
              <a:gd name="connsiteX195" fmla="*/ 7781942 w 10232859"/>
              <a:gd name="connsiteY195" fmla="*/ 937017 h 1705557"/>
              <a:gd name="connsiteX196" fmla="*/ 7827704 w 10232859"/>
              <a:gd name="connsiteY196" fmla="*/ 935072 h 1705557"/>
              <a:gd name="connsiteX197" fmla="*/ 7867270 w 10232859"/>
              <a:gd name="connsiteY197" fmla="*/ 946880 h 1705557"/>
              <a:gd name="connsiteX198" fmla="*/ 7866538 w 10232859"/>
              <a:gd name="connsiteY198" fmla="*/ 961559 h 1705557"/>
              <a:gd name="connsiteX199" fmla="*/ 7912084 w 10232859"/>
              <a:gd name="connsiteY199" fmla="*/ 970314 h 1705557"/>
              <a:gd name="connsiteX200" fmla="*/ 7982264 w 10232859"/>
              <a:gd name="connsiteY200" fmla="*/ 982287 h 1705557"/>
              <a:gd name="connsiteX201" fmla="*/ 7991272 w 10232859"/>
              <a:gd name="connsiteY201" fmla="*/ 987618 h 1705557"/>
              <a:gd name="connsiteX202" fmla="*/ 8006496 w 10232859"/>
              <a:gd name="connsiteY202" fmla="*/ 979353 h 1705557"/>
              <a:gd name="connsiteX203" fmla="*/ 8034497 w 10232859"/>
              <a:gd name="connsiteY203" fmla="*/ 978568 h 1705557"/>
              <a:gd name="connsiteX204" fmla="*/ 8150881 w 10232859"/>
              <a:gd name="connsiteY204" fmla="*/ 996925 h 1705557"/>
              <a:gd name="connsiteX205" fmla="*/ 8172106 w 10232859"/>
              <a:gd name="connsiteY205" fmla="*/ 997026 h 1705557"/>
              <a:gd name="connsiteX206" fmla="*/ 8196076 w 10232859"/>
              <a:gd name="connsiteY206" fmla="*/ 1006592 h 1705557"/>
              <a:gd name="connsiteX207" fmla="*/ 8247463 w 10232859"/>
              <a:gd name="connsiteY207" fmla="*/ 1022846 h 1705557"/>
              <a:gd name="connsiteX208" fmla="*/ 8279272 w 10232859"/>
              <a:gd name="connsiteY208" fmla="*/ 1039435 h 1705557"/>
              <a:gd name="connsiteX209" fmla="*/ 8289611 w 10232859"/>
              <a:gd name="connsiteY209" fmla="*/ 1035144 h 1705557"/>
              <a:gd name="connsiteX210" fmla="*/ 8311483 w 10232859"/>
              <a:gd name="connsiteY210" fmla="*/ 1035913 h 1705557"/>
              <a:gd name="connsiteX211" fmla="*/ 8399489 w 10232859"/>
              <a:gd name="connsiteY211" fmla="*/ 1055076 h 1705557"/>
              <a:gd name="connsiteX212" fmla="*/ 8415973 w 10232859"/>
              <a:gd name="connsiteY212" fmla="*/ 1056174 h 1705557"/>
              <a:gd name="connsiteX213" fmla="*/ 8433326 w 10232859"/>
              <a:gd name="connsiteY213" fmla="*/ 1064395 h 1705557"/>
              <a:gd name="connsiteX214" fmla="*/ 8502328 w 10232859"/>
              <a:gd name="connsiteY214" fmla="*/ 1098012 h 1705557"/>
              <a:gd name="connsiteX215" fmla="*/ 8534346 w 10232859"/>
              <a:gd name="connsiteY215" fmla="*/ 1113494 h 1705557"/>
              <a:gd name="connsiteX216" fmla="*/ 8534980 w 10232859"/>
              <a:gd name="connsiteY216" fmla="*/ 1117375 h 1705557"/>
              <a:gd name="connsiteX217" fmla="*/ 8544104 w 10232859"/>
              <a:gd name="connsiteY217" fmla="*/ 1114920 h 1705557"/>
              <a:gd name="connsiteX218" fmla="*/ 8567742 w 10232859"/>
              <a:gd name="connsiteY218" fmla="*/ 1124104 h 1705557"/>
              <a:gd name="connsiteX219" fmla="*/ 8633779 w 10232859"/>
              <a:gd name="connsiteY219" fmla="*/ 1145740 h 1705557"/>
              <a:gd name="connsiteX220" fmla="*/ 8676965 w 10232859"/>
              <a:gd name="connsiteY220" fmla="*/ 1163463 h 1705557"/>
              <a:gd name="connsiteX221" fmla="*/ 8698944 w 10232859"/>
              <a:gd name="connsiteY221" fmla="*/ 1163453 h 1705557"/>
              <a:gd name="connsiteX222" fmla="*/ 8711456 w 10232859"/>
              <a:gd name="connsiteY222" fmla="*/ 1175731 h 1705557"/>
              <a:gd name="connsiteX223" fmla="*/ 8732793 w 10232859"/>
              <a:gd name="connsiteY223" fmla="*/ 1179486 h 1705557"/>
              <a:gd name="connsiteX224" fmla="*/ 8751897 w 10232859"/>
              <a:gd name="connsiteY224" fmla="*/ 1197400 h 1705557"/>
              <a:gd name="connsiteX225" fmla="*/ 8793564 w 10232859"/>
              <a:gd name="connsiteY225" fmla="*/ 1179086 h 1705557"/>
              <a:gd name="connsiteX226" fmla="*/ 8834270 w 10232859"/>
              <a:gd name="connsiteY226" fmla="*/ 1213138 h 1705557"/>
              <a:gd name="connsiteX227" fmla="*/ 8853872 w 10232859"/>
              <a:gd name="connsiteY227" fmla="*/ 1221228 h 1705557"/>
              <a:gd name="connsiteX228" fmla="*/ 8861901 w 10232859"/>
              <a:gd name="connsiteY228" fmla="*/ 1217889 h 1705557"/>
              <a:gd name="connsiteX229" fmla="*/ 8874168 w 10232859"/>
              <a:gd name="connsiteY229" fmla="*/ 1220481 h 1705557"/>
              <a:gd name="connsiteX230" fmla="*/ 8871123 w 10232859"/>
              <a:gd name="connsiteY230" fmla="*/ 1227674 h 1705557"/>
              <a:gd name="connsiteX231" fmla="*/ 8903537 w 10232859"/>
              <a:gd name="connsiteY231" fmla="*/ 1237102 h 1705557"/>
              <a:gd name="connsiteX232" fmla="*/ 8933767 w 10232859"/>
              <a:gd name="connsiteY232" fmla="*/ 1269882 h 1705557"/>
              <a:gd name="connsiteX233" fmla="*/ 8985765 w 10232859"/>
              <a:gd name="connsiteY233" fmla="*/ 1294178 h 1705557"/>
              <a:gd name="connsiteX234" fmla="*/ 9071444 w 10232859"/>
              <a:gd name="connsiteY234" fmla="*/ 1323819 h 1705557"/>
              <a:gd name="connsiteX235" fmla="*/ 9096711 w 10232859"/>
              <a:gd name="connsiteY235" fmla="*/ 1334291 h 1705557"/>
              <a:gd name="connsiteX236" fmla="*/ 9338853 w 10232859"/>
              <a:gd name="connsiteY236" fmla="*/ 1454560 h 1705557"/>
              <a:gd name="connsiteX237" fmla="*/ 9520814 w 10232859"/>
              <a:gd name="connsiteY237" fmla="*/ 1456341 h 1705557"/>
              <a:gd name="connsiteX238" fmla="*/ 9702271 w 10232859"/>
              <a:gd name="connsiteY238" fmla="*/ 1495067 h 1705557"/>
              <a:gd name="connsiteX239" fmla="*/ 9744273 w 10232859"/>
              <a:gd name="connsiteY239" fmla="*/ 1530026 h 1705557"/>
              <a:gd name="connsiteX240" fmla="*/ 9771903 w 10232859"/>
              <a:gd name="connsiteY240" fmla="*/ 1536548 h 1705557"/>
              <a:gd name="connsiteX241" fmla="*/ 9818565 w 10232859"/>
              <a:gd name="connsiteY241" fmla="*/ 1545059 h 1705557"/>
              <a:gd name="connsiteX242" fmla="*/ 9882202 w 10232859"/>
              <a:gd name="connsiteY242" fmla="*/ 1572402 h 1705557"/>
              <a:gd name="connsiteX243" fmla="*/ 10022025 w 10232859"/>
              <a:gd name="connsiteY243" fmla="*/ 1606210 h 1705557"/>
              <a:gd name="connsiteX244" fmla="*/ 10220406 w 10232859"/>
              <a:gd name="connsiteY244" fmla="*/ 1683519 h 1705557"/>
              <a:gd name="connsiteX245" fmla="*/ 10232859 w 10232859"/>
              <a:gd name="connsiteY245" fmla="*/ 1705557 h 1705557"/>
              <a:gd name="connsiteX246" fmla="*/ 0 w 10232859"/>
              <a:gd name="connsiteY246" fmla="*/ 1705557 h 1705557"/>
              <a:gd name="connsiteX247" fmla="*/ 0 w 10232859"/>
              <a:gd name="connsiteY247" fmla="*/ 28342 h 1705557"/>
              <a:gd name="connsiteX248" fmla="*/ 8097 w 10232859"/>
              <a:gd name="connsiteY248" fmla="*/ 30869 h 1705557"/>
              <a:gd name="connsiteX249" fmla="*/ 77128 w 10232859"/>
              <a:gd name="connsiteY249" fmla="*/ 13381 h 1705557"/>
              <a:gd name="connsiteX250" fmla="*/ 188338 w 10232859"/>
              <a:gd name="connsiteY250" fmla="*/ 11593 h 1705557"/>
              <a:gd name="connsiteX251" fmla="*/ 298809 w 10232859"/>
              <a:gd name="connsiteY251" fmla="*/ 12712 h 1705557"/>
              <a:gd name="connsiteX252" fmla="*/ 338985 w 10232859"/>
              <a:gd name="connsiteY252" fmla="*/ 14520 h 1705557"/>
              <a:gd name="connsiteX253" fmla="*/ 409815 w 10232859"/>
              <a:gd name="connsiteY253" fmla="*/ 11559 h 1705557"/>
              <a:gd name="connsiteX254" fmla="*/ 424169 w 10232859"/>
              <a:gd name="connsiteY25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90341 w 10232859"/>
              <a:gd name="connsiteY49" fmla="*/ 217588 h 1705557"/>
              <a:gd name="connsiteX50" fmla="*/ 2588929 w 10232859"/>
              <a:gd name="connsiteY50" fmla="*/ 207494 h 1705557"/>
              <a:gd name="connsiteX51" fmla="*/ 2687426 w 10232859"/>
              <a:gd name="connsiteY51" fmla="*/ 200362 h 1705557"/>
              <a:gd name="connsiteX52" fmla="*/ 2723517 w 10232859"/>
              <a:gd name="connsiteY52" fmla="*/ 199166 h 1705557"/>
              <a:gd name="connsiteX53" fmla="*/ 2785956 w 10232859"/>
              <a:gd name="connsiteY53" fmla="*/ 190918 h 1705557"/>
              <a:gd name="connsiteX54" fmla="*/ 2813378 w 10232859"/>
              <a:gd name="connsiteY54" fmla="*/ 183347 h 1705557"/>
              <a:gd name="connsiteX55" fmla="*/ 2814782 w 10232859"/>
              <a:gd name="connsiteY55" fmla="*/ 183667 h 1705557"/>
              <a:gd name="connsiteX56" fmla="*/ 2816580 w 10232859"/>
              <a:gd name="connsiteY56" fmla="*/ 180880 h 1705557"/>
              <a:gd name="connsiteX57" fmla="*/ 2821623 w 10232859"/>
              <a:gd name="connsiteY57" fmla="*/ 179389 h 1705557"/>
              <a:gd name="connsiteX58" fmla="*/ 2836688 w 10232859"/>
              <a:gd name="connsiteY58" fmla="*/ 179485 h 1705557"/>
              <a:gd name="connsiteX59" fmla="*/ 2842564 w 10232859"/>
              <a:gd name="connsiteY59" fmla="*/ 180209 h 1705557"/>
              <a:gd name="connsiteX60" fmla="*/ 2850712 w 10232859"/>
              <a:gd name="connsiteY60" fmla="*/ 179804 h 1705557"/>
              <a:gd name="connsiteX61" fmla="*/ 2850846 w 10232859"/>
              <a:gd name="connsiteY61" fmla="*/ 179576 h 1705557"/>
              <a:gd name="connsiteX62" fmla="*/ 2858611 w 10232859"/>
              <a:gd name="connsiteY62" fmla="*/ 179626 h 1705557"/>
              <a:gd name="connsiteX63" fmla="*/ 2897454 w 10232859"/>
              <a:gd name="connsiteY63" fmla="*/ 182628 h 1705557"/>
              <a:gd name="connsiteX64" fmla="*/ 2940369 w 10232859"/>
              <a:gd name="connsiteY64" fmla="*/ 159458 h 1705557"/>
              <a:gd name="connsiteX65" fmla="*/ 2959670 w 10232859"/>
              <a:gd name="connsiteY65" fmla="*/ 154881 h 1705557"/>
              <a:gd name="connsiteX66" fmla="*/ 2969615 w 10232859"/>
              <a:gd name="connsiteY66" fmla="*/ 151269 h 1705557"/>
              <a:gd name="connsiteX67" fmla="*/ 2970000 w 10232859"/>
              <a:gd name="connsiteY67" fmla="*/ 150290 h 1705557"/>
              <a:gd name="connsiteX68" fmla="*/ 3007272 w 10232859"/>
              <a:gd name="connsiteY68" fmla="*/ 153280 h 1705557"/>
              <a:gd name="connsiteX69" fmla="*/ 3011677 w 10232859"/>
              <a:gd name="connsiteY69" fmla="*/ 151918 h 1705557"/>
              <a:gd name="connsiteX70" fmla="*/ 3036668 w 10232859"/>
              <a:gd name="connsiteY70" fmla="*/ 156118 h 1705557"/>
              <a:gd name="connsiteX71" fmla="*/ 3049208 w 10232859"/>
              <a:gd name="connsiteY71" fmla="*/ 157087 h 1705557"/>
              <a:gd name="connsiteX72" fmla="*/ 3053517 w 10232859"/>
              <a:gd name="connsiteY72" fmla="*/ 159836 h 1705557"/>
              <a:gd name="connsiteX73" fmla="*/ 3071637 w 10232859"/>
              <a:gd name="connsiteY73" fmla="*/ 160010 h 1705557"/>
              <a:gd name="connsiteX74" fmla="*/ 3110077 w 10232859"/>
              <a:gd name="connsiteY74" fmla="*/ 155716 h 1705557"/>
              <a:gd name="connsiteX75" fmla="*/ 3173743 w 10232859"/>
              <a:gd name="connsiteY75" fmla="*/ 166095 h 1705557"/>
              <a:gd name="connsiteX76" fmla="*/ 3254203 w 10232859"/>
              <a:gd name="connsiteY76" fmla="*/ 158270 h 1705557"/>
              <a:gd name="connsiteX77" fmla="*/ 3380350 w 10232859"/>
              <a:gd name="connsiteY77" fmla="*/ 157665 h 1705557"/>
              <a:gd name="connsiteX78" fmla="*/ 3476147 w 10232859"/>
              <a:gd name="connsiteY78" fmla="*/ 177439 h 1705557"/>
              <a:gd name="connsiteX79" fmla="*/ 3581876 w 10232859"/>
              <a:gd name="connsiteY79" fmla="*/ 156962 h 1705557"/>
              <a:gd name="connsiteX80" fmla="*/ 3704761 w 10232859"/>
              <a:gd name="connsiteY80" fmla="*/ 157006 h 1705557"/>
              <a:gd name="connsiteX81" fmla="*/ 3755040 w 10232859"/>
              <a:gd name="connsiteY81" fmla="*/ 148492 h 1705557"/>
              <a:gd name="connsiteX82" fmla="*/ 3804689 w 10232859"/>
              <a:gd name="connsiteY82" fmla="*/ 158407 h 1705557"/>
              <a:gd name="connsiteX83" fmla="*/ 3821793 w 10232859"/>
              <a:gd name="connsiteY83" fmla="*/ 151257 h 1705557"/>
              <a:gd name="connsiteX84" fmla="*/ 3824682 w 10232859"/>
              <a:gd name="connsiteY84" fmla="*/ 149833 h 1705557"/>
              <a:gd name="connsiteX85" fmla="*/ 3837536 w 10232859"/>
              <a:gd name="connsiteY85" fmla="*/ 148292 h 1705557"/>
              <a:gd name="connsiteX86" fmla="*/ 3839550 w 10232859"/>
              <a:gd name="connsiteY86" fmla="*/ 142661 h 1705557"/>
              <a:gd name="connsiteX87" fmla="*/ 3857743 w 10232859"/>
              <a:gd name="connsiteY87" fmla="*/ 136618 h 1705557"/>
              <a:gd name="connsiteX88" fmla="*/ 3881852 w 10232859"/>
              <a:gd name="connsiteY88" fmla="*/ 135231 h 1705557"/>
              <a:gd name="connsiteX89" fmla="*/ 3998088 w 10232859"/>
              <a:gd name="connsiteY89" fmla="*/ 134446 h 1705557"/>
              <a:gd name="connsiteX90" fmla="*/ 4066682 w 10232859"/>
              <a:gd name="connsiteY90" fmla="*/ 130661 h 1705557"/>
              <a:gd name="connsiteX91" fmla="*/ 4091246 w 10232859"/>
              <a:gd name="connsiteY91" fmla="*/ 124017 h 1705557"/>
              <a:gd name="connsiteX92" fmla="*/ 4126556 w 10232859"/>
              <a:gd name="connsiteY92" fmla="*/ 118239 h 1705557"/>
              <a:gd name="connsiteX93" fmla="*/ 4187717 w 10232859"/>
              <a:gd name="connsiteY93" fmla="*/ 104010 h 1705557"/>
              <a:gd name="connsiteX94" fmla="*/ 4220826 w 10232859"/>
              <a:gd name="connsiteY94" fmla="*/ 102505 h 1705557"/>
              <a:gd name="connsiteX95" fmla="*/ 4239014 w 10232859"/>
              <a:gd name="connsiteY95" fmla="*/ 97354 h 1705557"/>
              <a:gd name="connsiteX96" fmla="*/ 4246653 w 10232859"/>
              <a:gd name="connsiteY96" fmla="*/ 97874 h 1705557"/>
              <a:gd name="connsiteX97" fmla="*/ 4271841 w 10232859"/>
              <a:gd name="connsiteY97" fmla="*/ 96702 h 1705557"/>
              <a:gd name="connsiteX98" fmla="*/ 4286277 w 10232859"/>
              <a:gd name="connsiteY98" fmla="*/ 96687 h 1705557"/>
              <a:gd name="connsiteX99" fmla="*/ 4292025 w 10232859"/>
              <a:gd name="connsiteY99" fmla="*/ 96921 h 1705557"/>
              <a:gd name="connsiteX100" fmla="*/ 4304713 w 10232859"/>
              <a:gd name="connsiteY100" fmla="*/ 102187 h 1705557"/>
              <a:gd name="connsiteX101" fmla="*/ 4321285 w 10232859"/>
              <a:gd name="connsiteY101" fmla="*/ 100074 h 1705557"/>
              <a:gd name="connsiteX102" fmla="*/ 4339561 w 10232859"/>
              <a:gd name="connsiteY102" fmla="*/ 105320 h 1705557"/>
              <a:gd name="connsiteX103" fmla="*/ 4343990 w 10232859"/>
              <a:gd name="connsiteY103" fmla="*/ 101090 h 1705557"/>
              <a:gd name="connsiteX104" fmla="*/ 4358885 w 10232859"/>
              <a:gd name="connsiteY104" fmla="*/ 96778 h 1705557"/>
              <a:gd name="connsiteX105" fmla="*/ 4371648 w 10232859"/>
              <a:gd name="connsiteY105" fmla="*/ 101826 h 1705557"/>
              <a:gd name="connsiteX106" fmla="*/ 4398380 w 10232859"/>
              <a:gd name="connsiteY106" fmla="*/ 104961 h 1705557"/>
              <a:gd name="connsiteX107" fmla="*/ 4405729 w 10232859"/>
              <a:gd name="connsiteY107" fmla="*/ 104191 h 1705557"/>
              <a:gd name="connsiteX108" fmla="*/ 4431408 w 10232859"/>
              <a:gd name="connsiteY108" fmla="*/ 110825 h 1705557"/>
              <a:gd name="connsiteX109" fmla="*/ 4472183 w 10232859"/>
              <a:gd name="connsiteY109" fmla="*/ 116430 h 1705557"/>
              <a:gd name="connsiteX110" fmla="*/ 4518828 w 10232859"/>
              <a:gd name="connsiteY110" fmla="*/ 119114 h 1705557"/>
              <a:gd name="connsiteX111" fmla="*/ 4532040 w 10232859"/>
              <a:gd name="connsiteY111" fmla="*/ 124307 h 1705557"/>
              <a:gd name="connsiteX112" fmla="*/ 4617778 w 10232859"/>
              <a:gd name="connsiteY112" fmla="*/ 136993 h 1705557"/>
              <a:gd name="connsiteX113" fmla="*/ 4641872 w 10232859"/>
              <a:gd name="connsiteY113" fmla="*/ 140721 h 1705557"/>
              <a:gd name="connsiteX114" fmla="*/ 4662766 w 10232859"/>
              <a:gd name="connsiteY114" fmla="*/ 138952 h 1705557"/>
              <a:gd name="connsiteX115" fmla="*/ 4667770 w 10232859"/>
              <a:gd name="connsiteY115" fmla="*/ 134208 h 1705557"/>
              <a:gd name="connsiteX116" fmla="*/ 4681052 w 10232859"/>
              <a:gd name="connsiteY116" fmla="*/ 135461 h 1705557"/>
              <a:gd name="connsiteX117" fmla="*/ 4684624 w 10232859"/>
              <a:gd name="connsiteY117" fmla="*/ 134755 h 1705557"/>
              <a:gd name="connsiteX118" fmla="*/ 4705061 w 10232859"/>
              <a:gd name="connsiteY118" fmla="*/ 131748 h 1705557"/>
              <a:gd name="connsiteX119" fmla="*/ 4747746 w 10232859"/>
              <a:gd name="connsiteY119" fmla="*/ 151131 h 1705557"/>
              <a:gd name="connsiteX120" fmla="*/ 4801045 w 10232859"/>
              <a:gd name="connsiteY120" fmla="*/ 153753 h 1705557"/>
              <a:gd name="connsiteX121" fmla="*/ 5001600 w 10232859"/>
              <a:gd name="connsiteY121" fmla="*/ 196753 h 1705557"/>
              <a:gd name="connsiteX122" fmla="*/ 5033465 w 10232859"/>
              <a:gd name="connsiteY122" fmla="*/ 182429 h 1705557"/>
              <a:gd name="connsiteX123" fmla="*/ 5115965 w 10232859"/>
              <a:gd name="connsiteY123" fmla="*/ 192583 h 1705557"/>
              <a:gd name="connsiteX124" fmla="*/ 5237936 w 10232859"/>
              <a:gd name="connsiteY124" fmla="*/ 246022 h 1705557"/>
              <a:gd name="connsiteX125" fmla="*/ 5290566 w 10232859"/>
              <a:gd name="connsiteY125" fmla="*/ 269809 h 1705557"/>
              <a:gd name="connsiteX126" fmla="*/ 5344878 w 10232859"/>
              <a:gd name="connsiteY126" fmla="*/ 282874 h 1705557"/>
              <a:gd name="connsiteX127" fmla="*/ 5413398 w 10232859"/>
              <a:gd name="connsiteY127" fmla="*/ 282749 h 1705557"/>
              <a:gd name="connsiteX128" fmla="*/ 5415629 w 10232859"/>
              <a:gd name="connsiteY128" fmla="*/ 282282 h 1705557"/>
              <a:gd name="connsiteX129" fmla="*/ 5433078 w 10232859"/>
              <a:gd name="connsiteY129" fmla="*/ 286198 h 1705557"/>
              <a:gd name="connsiteX130" fmla="*/ 5435759 w 10232859"/>
              <a:gd name="connsiteY130" fmla="*/ 289614 h 1705557"/>
              <a:gd name="connsiteX131" fmla="*/ 5447372 w 10232859"/>
              <a:gd name="connsiteY131" fmla="*/ 293101 h 1705557"/>
              <a:gd name="connsiteX132" fmla="*/ 5469289 w 10232859"/>
              <a:gd name="connsiteY132" fmla="*/ 302134 h 1705557"/>
              <a:gd name="connsiteX133" fmla="*/ 5508752 w 10232859"/>
              <a:gd name="connsiteY133" fmla="*/ 312267 h 1705557"/>
              <a:gd name="connsiteX134" fmla="*/ 5509657 w 10232859"/>
              <a:gd name="connsiteY134" fmla="*/ 311450 h 1705557"/>
              <a:gd name="connsiteX135" fmla="*/ 5521245 w 10232859"/>
              <a:gd name="connsiteY135" fmla="*/ 310202 h 1705557"/>
              <a:gd name="connsiteX136" fmla="*/ 5542415 w 10232859"/>
              <a:gd name="connsiteY136" fmla="*/ 310009 h 1705557"/>
              <a:gd name="connsiteX137" fmla="*/ 5596538 w 10232859"/>
              <a:gd name="connsiteY137" fmla="*/ 297667 h 1705557"/>
              <a:gd name="connsiteX138" fmla="*/ 5632514 w 10232859"/>
              <a:gd name="connsiteY138" fmla="*/ 308476 h 1705557"/>
              <a:gd name="connsiteX139" fmla="*/ 5640005 w 10232859"/>
              <a:gd name="connsiteY139" fmla="*/ 310131 h 1705557"/>
              <a:gd name="connsiteX140" fmla="*/ 5640259 w 10232859"/>
              <a:gd name="connsiteY140" fmla="*/ 309949 h 1705557"/>
              <a:gd name="connsiteX141" fmla="*/ 5648365 w 10232859"/>
              <a:gd name="connsiteY141" fmla="*/ 311268 h 1705557"/>
              <a:gd name="connsiteX142" fmla="*/ 5653662 w 10232859"/>
              <a:gd name="connsiteY142" fmla="*/ 313149 h 1705557"/>
              <a:gd name="connsiteX143" fmla="*/ 5668196 w 10232859"/>
              <a:gd name="connsiteY143" fmla="*/ 316360 h 1705557"/>
              <a:gd name="connsiteX144" fmla="*/ 5673886 w 10232859"/>
              <a:gd name="connsiteY144" fmla="*/ 316040 h 1705557"/>
              <a:gd name="connsiteX145" fmla="*/ 5677139 w 10232859"/>
              <a:gd name="connsiteY145" fmla="*/ 313859 h 1705557"/>
              <a:gd name="connsiteX146" fmla="*/ 5708983 w 10232859"/>
              <a:gd name="connsiteY146" fmla="*/ 313188 h 1705557"/>
              <a:gd name="connsiteX147" fmla="*/ 5773909 w 10232859"/>
              <a:gd name="connsiteY147" fmla="*/ 318575 h 1705557"/>
              <a:gd name="connsiteX148" fmla="*/ 5809500 w 10232859"/>
              <a:gd name="connsiteY148" fmla="*/ 324964 h 1705557"/>
              <a:gd name="connsiteX149" fmla="*/ 5908729 w 10232859"/>
              <a:gd name="connsiteY149" fmla="*/ 338849 h 1705557"/>
              <a:gd name="connsiteX150" fmla="*/ 6009654 w 10232859"/>
              <a:gd name="connsiteY150" fmla="*/ 350040 h 1705557"/>
              <a:gd name="connsiteX151" fmla="*/ 6067487 w 10232859"/>
              <a:gd name="connsiteY151" fmla="*/ 340226 h 1705557"/>
              <a:gd name="connsiteX152" fmla="*/ 6073281 w 10232859"/>
              <a:gd name="connsiteY152" fmla="*/ 340830 h 1705557"/>
              <a:gd name="connsiteX153" fmla="*/ 6086225 w 10232859"/>
              <a:gd name="connsiteY153" fmla="*/ 346135 h 1705557"/>
              <a:gd name="connsiteX154" fmla="*/ 6105063 w 10232859"/>
              <a:gd name="connsiteY154" fmla="*/ 353854 h 1705557"/>
              <a:gd name="connsiteX155" fmla="*/ 6135796 w 10232859"/>
              <a:gd name="connsiteY155" fmla="*/ 369657 h 1705557"/>
              <a:gd name="connsiteX156" fmla="*/ 6195166 w 10232859"/>
              <a:gd name="connsiteY156" fmla="*/ 366704 h 1705557"/>
              <a:gd name="connsiteX157" fmla="*/ 6216259 w 10232859"/>
              <a:gd name="connsiteY157" fmla="*/ 369879 h 1705557"/>
              <a:gd name="connsiteX158" fmla="*/ 6228331 w 10232859"/>
              <a:gd name="connsiteY158" fmla="*/ 370548 h 1705557"/>
              <a:gd name="connsiteX159" fmla="*/ 6229602 w 10232859"/>
              <a:gd name="connsiteY159" fmla="*/ 369928 h 1705557"/>
              <a:gd name="connsiteX160" fmla="*/ 6258988 w 10232859"/>
              <a:gd name="connsiteY160" fmla="*/ 385174 h 1705557"/>
              <a:gd name="connsiteX161" fmla="*/ 6264106 w 10232859"/>
              <a:gd name="connsiteY161" fmla="*/ 385655 h 1705557"/>
              <a:gd name="connsiteX162" fmla="*/ 6281703 w 10232859"/>
              <a:gd name="connsiteY162" fmla="*/ 397568 h 1705557"/>
              <a:gd name="connsiteX163" fmla="*/ 6291622 w 10232859"/>
              <a:gd name="connsiteY163" fmla="*/ 402669 h 1705557"/>
              <a:gd name="connsiteX164" fmla="*/ 6292712 w 10232859"/>
              <a:gd name="connsiteY164" fmla="*/ 406285 h 1705557"/>
              <a:gd name="connsiteX165" fmla="*/ 6308227 w 10232859"/>
              <a:gd name="connsiteY165" fmla="*/ 412710 h 1705557"/>
              <a:gd name="connsiteX166" fmla="*/ 6328981 w 10232859"/>
              <a:gd name="connsiteY166" fmla="*/ 416009 h 1705557"/>
              <a:gd name="connsiteX167" fmla="*/ 6368693 w 10232859"/>
              <a:gd name="connsiteY167" fmla="*/ 424359 h 1705557"/>
              <a:gd name="connsiteX168" fmla="*/ 6414811 w 10232859"/>
              <a:gd name="connsiteY168" fmla="*/ 458714 h 1705557"/>
              <a:gd name="connsiteX169" fmla="*/ 6467879 w 10232859"/>
              <a:gd name="connsiteY169" fmla="*/ 474762 h 1705557"/>
              <a:gd name="connsiteX170" fmla="*/ 6564351 w 10232859"/>
              <a:gd name="connsiteY170" fmla="*/ 544032 h 1705557"/>
              <a:gd name="connsiteX171" fmla="*/ 6711178 w 10232859"/>
              <a:gd name="connsiteY171" fmla="*/ 580124 h 1705557"/>
              <a:gd name="connsiteX172" fmla="*/ 6764036 w 10232859"/>
              <a:gd name="connsiteY172" fmla="*/ 595457 h 1705557"/>
              <a:gd name="connsiteX173" fmla="*/ 6858983 w 10232859"/>
              <a:gd name="connsiteY173" fmla="*/ 630237 h 1705557"/>
              <a:gd name="connsiteX174" fmla="*/ 6910661 w 10232859"/>
              <a:gd name="connsiteY174" fmla="*/ 641134 h 1705557"/>
              <a:gd name="connsiteX175" fmla="*/ 6944111 w 10232859"/>
              <a:gd name="connsiteY175" fmla="*/ 666016 h 1705557"/>
              <a:gd name="connsiteX176" fmla="*/ 6965771 w 10232859"/>
              <a:gd name="connsiteY176" fmla="*/ 666445 h 1705557"/>
              <a:gd name="connsiteX177" fmla="*/ 6969639 w 10232859"/>
              <a:gd name="connsiteY177" fmla="*/ 666351 h 1705557"/>
              <a:gd name="connsiteX178" fmla="*/ 6982242 w 10232859"/>
              <a:gd name="connsiteY178" fmla="*/ 669626 h 1705557"/>
              <a:gd name="connsiteX179" fmla="*/ 6989387 w 10232859"/>
              <a:gd name="connsiteY179" fmla="*/ 665988 h 1705557"/>
              <a:gd name="connsiteX180" fmla="*/ 7010930 w 10232859"/>
              <a:gd name="connsiteY180" fmla="*/ 667648 h 1705557"/>
              <a:gd name="connsiteX181" fmla="*/ 7033125 w 10232859"/>
              <a:gd name="connsiteY181" fmla="*/ 674950 h 1705557"/>
              <a:gd name="connsiteX182" fmla="*/ 7134461 w 10232859"/>
              <a:gd name="connsiteY182" fmla="*/ 714706 h 1705557"/>
              <a:gd name="connsiteX183" fmla="*/ 7197450 w 10232859"/>
              <a:gd name="connsiteY183" fmla="*/ 735608 h 1705557"/>
              <a:gd name="connsiteX184" fmla="*/ 7225084 w 10232859"/>
              <a:gd name="connsiteY184" fmla="*/ 739019 h 1705557"/>
              <a:gd name="connsiteX185" fmla="*/ 7261183 w 10232859"/>
              <a:gd name="connsiteY185" fmla="*/ 746827 h 1705557"/>
              <a:gd name="connsiteX186" fmla="*/ 7327760 w 10232859"/>
              <a:gd name="connsiteY186" fmla="*/ 757100 h 1705557"/>
              <a:gd name="connsiteX187" fmla="*/ 7412222 w 10232859"/>
              <a:gd name="connsiteY187" fmla="*/ 777001 h 1705557"/>
              <a:gd name="connsiteX188" fmla="*/ 7457904 w 10232859"/>
              <a:gd name="connsiteY188" fmla="*/ 810835 h 1705557"/>
              <a:gd name="connsiteX189" fmla="*/ 7465795 w 10232859"/>
              <a:gd name="connsiteY189" fmla="*/ 809112 h 1705557"/>
              <a:gd name="connsiteX190" fmla="*/ 7505046 w 10232859"/>
              <a:gd name="connsiteY190" fmla="*/ 823031 h 1705557"/>
              <a:gd name="connsiteX191" fmla="*/ 7623220 w 10232859"/>
              <a:gd name="connsiteY191" fmla="*/ 895034 h 1705557"/>
              <a:gd name="connsiteX192" fmla="*/ 7700458 w 10232859"/>
              <a:gd name="connsiteY192" fmla="*/ 921593 h 1705557"/>
              <a:gd name="connsiteX193" fmla="*/ 7730988 w 10232859"/>
              <a:gd name="connsiteY193" fmla="*/ 927270 h 1705557"/>
              <a:gd name="connsiteX194" fmla="*/ 7781942 w 10232859"/>
              <a:gd name="connsiteY194" fmla="*/ 937017 h 1705557"/>
              <a:gd name="connsiteX195" fmla="*/ 7827704 w 10232859"/>
              <a:gd name="connsiteY195" fmla="*/ 935072 h 1705557"/>
              <a:gd name="connsiteX196" fmla="*/ 7867270 w 10232859"/>
              <a:gd name="connsiteY196" fmla="*/ 946880 h 1705557"/>
              <a:gd name="connsiteX197" fmla="*/ 7866538 w 10232859"/>
              <a:gd name="connsiteY197" fmla="*/ 961559 h 1705557"/>
              <a:gd name="connsiteX198" fmla="*/ 7912084 w 10232859"/>
              <a:gd name="connsiteY198" fmla="*/ 970314 h 1705557"/>
              <a:gd name="connsiteX199" fmla="*/ 7982264 w 10232859"/>
              <a:gd name="connsiteY199" fmla="*/ 982287 h 1705557"/>
              <a:gd name="connsiteX200" fmla="*/ 7991272 w 10232859"/>
              <a:gd name="connsiteY200" fmla="*/ 987618 h 1705557"/>
              <a:gd name="connsiteX201" fmla="*/ 8006496 w 10232859"/>
              <a:gd name="connsiteY201" fmla="*/ 979353 h 1705557"/>
              <a:gd name="connsiteX202" fmla="*/ 8034497 w 10232859"/>
              <a:gd name="connsiteY202" fmla="*/ 978568 h 1705557"/>
              <a:gd name="connsiteX203" fmla="*/ 8150881 w 10232859"/>
              <a:gd name="connsiteY203" fmla="*/ 996925 h 1705557"/>
              <a:gd name="connsiteX204" fmla="*/ 8172106 w 10232859"/>
              <a:gd name="connsiteY204" fmla="*/ 997026 h 1705557"/>
              <a:gd name="connsiteX205" fmla="*/ 8196076 w 10232859"/>
              <a:gd name="connsiteY205" fmla="*/ 1006592 h 1705557"/>
              <a:gd name="connsiteX206" fmla="*/ 8247463 w 10232859"/>
              <a:gd name="connsiteY206" fmla="*/ 1022846 h 1705557"/>
              <a:gd name="connsiteX207" fmla="*/ 8279272 w 10232859"/>
              <a:gd name="connsiteY207" fmla="*/ 1039435 h 1705557"/>
              <a:gd name="connsiteX208" fmla="*/ 8289611 w 10232859"/>
              <a:gd name="connsiteY208" fmla="*/ 1035144 h 1705557"/>
              <a:gd name="connsiteX209" fmla="*/ 8311483 w 10232859"/>
              <a:gd name="connsiteY209" fmla="*/ 1035913 h 1705557"/>
              <a:gd name="connsiteX210" fmla="*/ 8399489 w 10232859"/>
              <a:gd name="connsiteY210" fmla="*/ 1055076 h 1705557"/>
              <a:gd name="connsiteX211" fmla="*/ 8415973 w 10232859"/>
              <a:gd name="connsiteY211" fmla="*/ 1056174 h 1705557"/>
              <a:gd name="connsiteX212" fmla="*/ 8433326 w 10232859"/>
              <a:gd name="connsiteY212" fmla="*/ 1064395 h 1705557"/>
              <a:gd name="connsiteX213" fmla="*/ 8502328 w 10232859"/>
              <a:gd name="connsiteY213" fmla="*/ 1098012 h 1705557"/>
              <a:gd name="connsiteX214" fmla="*/ 8534346 w 10232859"/>
              <a:gd name="connsiteY214" fmla="*/ 1113494 h 1705557"/>
              <a:gd name="connsiteX215" fmla="*/ 8534980 w 10232859"/>
              <a:gd name="connsiteY215" fmla="*/ 1117375 h 1705557"/>
              <a:gd name="connsiteX216" fmla="*/ 8544104 w 10232859"/>
              <a:gd name="connsiteY216" fmla="*/ 1114920 h 1705557"/>
              <a:gd name="connsiteX217" fmla="*/ 8567742 w 10232859"/>
              <a:gd name="connsiteY217" fmla="*/ 1124104 h 1705557"/>
              <a:gd name="connsiteX218" fmla="*/ 8633779 w 10232859"/>
              <a:gd name="connsiteY218" fmla="*/ 1145740 h 1705557"/>
              <a:gd name="connsiteX219" fmla="*/ 8676965 w 10232859"/>
              <a:gd name="connsiteY219" fmla="*/ 1163463 h 1705557"/>
              <a:gd name="connsiteX220" fmla="*/ 8698944 w 10232859"/>
              <a:gd name="connsiteY220" fmla="*/ 1163453 h 1705557"/>
              <a:gd name="connsiteX221" fmla="*/ 8711456 w 10232859"/>
              <a:gd name="connsiteY221" fmla="*/ 1175731 h 1705557"/>
              <a:gd name="connsiteX222" fmla="*/ 8732793 w 10232859"/>
              <a:gd name="connsiteY222" fmla="*/ 1179486 h 1705557"/>
              <a:gd name="connsiteX223" fmla="*/ 8751897 w 10232859"/>
              <a:gd name="connsiteY223" fmla="*/ 1197400 h 1705557"/>
              <a:gd name="connsiteX224" fmla="*/ 8793564 w 10232859"/>
              <a:gd name="connsiteY224" fmla="*/ 1179086 h 1705557"/>
              <a:gd name="connsiteX225" fmla="*/ 8834270 w 10232859"/>
              <a:gd name="connsiteY225" fmla="*/ 1213138 h 1705557"/>
              <a:gd name="connsiteX226" fmla="*/ 8853872 w 10232859"/>
              <a:gd name="connsiteY226" fmla="*/ 1221228 h 1705557"/>
              <a:gd name="connsiteX227" fmla="*/ 8861901 w 10232859"/>
              <a:gd name="connsiteY227" fmla="*/ 1217889 h 1705557"/>
              <a:gd name="connsiteX228" fmla="*/ 8874168 w 10232859"/>
              <a:gd name="connsiteY228" fmla="*/ 1220481 h 1705557"/>
              <a:gd name="connsiteX229" fmla="*/ 8871123 w 10232859"/>
              <a:gd name="connsiteY229" fmla="*/ 1227674 h 1705557"/>
              <a:gd name="connsiteX230" fmla="*/ 8903537 w 10232859"/>
              <a:gd name="connsiteY230" fmla="*/ 1237102 h 1705557"/>
              <a:gd name="connsiteX231" fmla="*/ 8933767 w 10232859"/>
              <a:gd name="connsiteY231" fmla="*/ 1269882 h 1705557"/>
              <a:gd name="connsiteX232" fmla="*/ 8985765 w 10232859"/>
              <a:gd name="connsiteY232" fmla="*/ 1294178 h 1705557"/>
              <a:gd name="connsiteX233" fmla="*/ 9071444 w 10232859"/>
              <a:gd name="connsiteY233" fmla="*/ 1323819 h 1705557"/>
              <a:gd name="connsiteX234" fmla="*/ 9096711 w 10232859"/>
              <a:gd name="connsiteY234" fmla="*/ 1334291 h 1705557"/>
              <a:gd name="connsiteX235" fmla="*/ 9338853 w 10232859"/>
              <a:gd name="connsiteY235" fmla="*/ 1454560 h 1705557"/>
              <a:gd name="connsiteX236" fmla="*/ 9520814 w 10232859"/>
              <a:gd name="connsiteY236" fmla="*/ 1456341 h 1705557"/>
              <a:gd name="connsiteX237" fmla="*/ 9702271 w 10232859"/>
              <a:gd name="connsiteY237" fmla="*/ 1495067 h 1705557"/>
              <a:gd name="connsiteX238" fmla="*/ 9744273 w 10232859"/>
              <a:gd name="connsiteY238" fmla="*/ 1530026 h 1705557"/>
              <a:gd name="connsiteX239" fmla="*/ 9771903 w 10232859"/>
              <a:gd name="connsiteY239" fmla="*/ 1536548 h 1705557"/>
              <a:gd name="connsiteX240" fmla="*/ 9818565 w 10232859"/>
              <a:gd name="connsiteY240" fmla="*/ 1545059 h 1705557"/>
              <a:gd name="connsiteX241" fmla="*/ 9882202 w 10232859"/>
              <a:gd name="connsiteY241" fmla="*/ 1572402 h 1705557"/>
              <a:gd name="connsiteX242" fmla="*/ 10022025 w 10232859"/>
              <a:gd name="connsiteY242" fmla="*/ 1606210 h 1705557"/>
              <a:gd name="connsiteX243" fmla="*/ 10220406 w 10232859"/>
              <a:gd name="connsiteY243" fmla="*/ 1683519 h 1705557"/>
              <a:gd name="connsiteX244" fmla="*/ 10232859 w 10232859"/>
              <a:gd name="connsiteY244" fmla="*/ 1705557 h 1705557"/>
              <a:gd name="connsiteX245" fmla="*/ 0 w 10232859"/>
              <a:gd name="connsiteY245" fmla="*/ 1705557 h 1705557"/>
              <a:gd name="connsiteX246" fmla="*/ 0 w 10232859"/>
              <a:gd name="connsiteY246" fmla="*/ 28342 h 1705557"/>
              <a:gd name="connsiteX247" fmla="*/ 8097 w 10232859"/>
              <a:gd name="connsiteY247" fmla="*/ 30869 h 1705557"/>
              <a:gd name="connsiteX248" fmla="*/ 77128 w 10232859"/>
              <a:gd name="connsiteY248" fmla="*/ 13381 h 1705557"/>
              <a:gd name="connsiteX249" fmla="*/ 188338 w 10232859"/>
              <a:gd name="connsiteY249" fmla="*/ 11593 h 1705557"/>
              <a:gd name="connsiteX250" fmla="*/ 298809 w 10232859"/>
              <a:gd name="connsiteY250" fmla="*/ 12712 h 1705557"/>
              <a:gd name="connsiteX251" fmla="*/ 338985 w 10232859"/>
              <a:gd name="connsiteY251" fmla="*/ 14520 h 1705557"/>
              <a:gd name="connsiteX252" fmla="*/ 409815 w 10232859"/>
              <a:gd name="connsiteY252" fmla="*/ 11559 h 1705557"/>
              <a:gd name="connsiteX253" fmla="*/ 424169 w 10232859"/>
              <a:gd name="connsiteY253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876587 w 10232859"/>
              <a:gd name="connsiteY27" fmla="*/ 144797 h 1705557"/>
              <a:gd name="connsiteX28" fmla="*/ 2002612 w 10232859"/>
              <a:gd name="connsiteY28" fmla="*/ 191856 h 1705557"/>
              <a:gd name="connsiteX29" fmla="*/ 2155278 w 10232859"/>
              <a:gd name="connsiteY29" fmla="*/ 204338 h 1705557"/>
              <a:gd name="connsiteX30" fmla="*/ 2166398 w 10232859"/>
              <a:gd name="connsiteY30" fmla="*/ 213479 h 1705557"/>
              <a:gd name="connsiteX31" fmla="*/ 2180455 w 10232859"/>
              <a:gd name="connsiteY31" fmla="*/ 219408 h 1705557"/>
              <a:gd name="connsiteX32" fmla="*/ 2182638 w 10232859"/>
              <a:gd name="connsiteY32" fmla="*/ 218827 h 1705557"/>
              <a:gd name="connsiteX33" fmla="*/ 2200348 w 10232859"/>
              <a:gd name="connsiteY33" fmla="*/ 221830 h 1705557"/>
              <a:gd name="connsiteX34" fmla="*/ 2203307 w 10232859"/>
              <a:gd name="connsiteY34" fmla="*/ 225104 h 1705557"/>
              <a:gd name="connsiteX35" fmla="*/ 2215170 w 10232859"/>
              <a:gd name="connsiteY35" fmla="*/ 227986 h 1705557"/>
              <a:gd name="connsiteX36" fmla="*/ 2237765 w 10232859"/>
              <a:gd name="connsiteY36" fmla="*/ 235871 h 1705557"/>
              <a:gd name="connsiteX37" fmla="*/ 2242719 w 10232859"/>
              <a:gd name="connsiteY37" fmla="*/ 235274 h 1705557"/>
              <a:gd name="connsiteX38" fmla="*/ 2277928 w 10232859"/>
              <a:gd name="connsiteY38" fmla="*/ 243941 h 1705557"/>
              <a:gd name="connsiteX39" fmla="*/ 2278759 w 10232859"/>
              <a:gd name="connsiteY39" fmla="*/ 243077 h 1705557"/>
              <a:gd name="connsiteX40" fmla="*/ 2290187 w 10232859"/>
              <a:gd name="connsiteY40" fmla="*/ 241223 h 1705557"/>
              <a:gd name="connsiteX41" fmla="*/ 2311246 w 10232859"/>
              <a:gd name="connsiteY41" fmla="*/ 239922 h 1705557"/>
              <a:gd name="connsiteX42" fmla="*/ 2364066 w 10232859"/>
              <a:gd name="connsiteY42" fmla="*/ 224751 h 1705557"/>
              <a:gd name="connsiteX43" fmla="*/ 2400814 w 10232859"/>
              <a:gd name="connsiteY43" fmla="*/ 233679 h 1705557"/>
              <a:gd name="connsiteX44" fmla="*/ 2408414 w 10232859"/>
              <a:gd name="connsiteY44" fmla="*/ 234943 h 1705557"/>
              <a:gd name="connsiteX45" fmla="*/ 2408650 w 10232859"/>
              <a:gd name="connsiteY45" fmla="*/ 234748 h 1705557"/>
              <a:gd name="connsiteX46" fmla="*/ 2416835 w 10232859"/>
              <a:gd name="connsiteY46" fmla="*/ 235642 h 1705557"/>
              <a:gd name="connsiteX47" fmla="*/ 2422271 w 10232859"/>
              <a:gd name="connsiteY47" fmla="*/ 237247 h 1705557"/>
              <a:gd name="connsiteX48" fmla="*/ 2490341 w 10232859"/>
              <a:gd name="connsiteY48" fmla="*/ 217588 h 1705557"/>
              <a:gd name="connsiteX49" fmla="*/ 2588929 w 10232859"/>
              <a:gd name="connsiteY49" fmla="*/ 207494 h 1705557"/>
              <a:gd name="connsiteX50" fmla="*/ 2687426 w 10232859"/>
              <a:gd name="connsiteY50" fmla="*/ 200362 h 1705557"/>
              <a:gd name="connsiteX51" fmla="*/ 2723517 w 10232859"/>
              <a:gd name="connsiteY51" fmla="*/ 199166 h 1705557"/>
              <a:gd name="connsiteX52" fmla="*/ 2785956 w 10232859"/>
              <a:gd name="connsiteY52" fmla="*/ 190918 h 1705557"/>
              <a:gd name="connsiteX53" fmla="*/ 2813378 w 10232859"/>
              <a:gd name="connsiteY53" fmla="*/ 183347 h 1705557"/>
              <a:gd name="connsiteX54" fmla="*/ 2814782 w 10232859"/>
              <a:gd name="connsiteY54" fmla="*/ 183667 h 1705557"/>
              <a:gd name="connsiteX55" fmla="*/ 2816580 w 10232859"/>
              <a:gd name="connsiteY55" fmla="*/ 180880 h 1705557"/>
              <a:gd name="connsiteX56" fmla="*/ 2821623 w 10232859"/>
              <a:gd name="connsiteY56" fmla="*/ 179389 h 1705557"/>
              <a:gd name="connsiteX57" fmla="*/ 2836688 w 10232859"/>
              <a:gd name="connsiteY57" fmla="*/ 179485 h 1705557"/>
              <a:gd name="connsiteX58" fmla="*/ 2842564 w 10232859"/>
              <a:gd name="connsiteY58" fmla="*/ 180209 h 1705557"/>
              <a:gd name="connsiteX59" fmla="*/ 2850712 w 10232859"/>
              <a:gd name="connsiteY59" fmla="*/ 179804 h 1705557"/>
              <a:gd name="connsiteX60" fmla="*/ 2850846 w 10232859"/>
              <a:gd name="connsiteY60" fmla="*/ 179576 h 1705557"/>
              <a:gd name="connsiteX61" fmla="*/ 2858611 w 10232859"/>
              <a:gd name="connsiteY61" fmla="*/ 179626 h 1705557"/>
              <a:gd name="connsiteX62" fmla="*/ 2897454 w 10232859"/>
              <a:gd name="connsiteY62" fmla="*/ 182628 h 1705557"/>
              <a:gd name="connsiteX63" fmla="*/ 2940369 w 10232859"/>
              <a:gd name="connsiteY63" fmla="*/ 159458 h 1705557"/>
              <a:gd name="connsiteX64" fmla="*/ 2959670 w 10232859"/>
              <a:gd name="connsiteY64" fmla="*/ 154881 h 1705557"/>
              <a:gd name="connsiteX65" fmla="*/ 2969615 w 10232859"/>
              <a:gd name="connsiteY65" fmla="*/ 151269 h 1705557"/>
              <a:gd name="connsiteX66" fmla="*/ 2970000 w 10232859"/>
              <a:gd name="connsiteY66" fmla="*/ 150290 h 1705557"/>
              <a:gd name="connsiteX67" fmla="*/ 3007272 w 10232859"/>
              <a:gd name="connsiteY67" fmla="*/ 153280 h 1705557"/>
              <a:gd name="connsiteX68" fmla="*/ 3011677 w 10232859"/>
              <a:gd name="connsiteY68" fmla="*/ 151918 h 1705557"/>
              <a:gd name="connsiteX69" fmla="*/ 3036668 w 10232859"/>
              <a:gd name="connsiteY69" fmla="*/ 156118 h 1705557"/>
              <a:gd name="connsiteX70" fmla="*/ 3049208 w 10232859"/>
              <a:gd name="connsiteY70" fmla="*/ 157087 h 1705557"/>
              <a:gd name="connsiteX71" fmla="*/ 3053517 w 10232859"/>
              <a:gd name="connsiteY71" fmla="*/ 159836 h 1705557"/>
              <a:gd name="connsiteX72" fmla="*/ 3071637 w 10232859"/>
              <a:gd name="connsiteY72" fmla="*/ 160010 h 1705557"/>
              <a:gd name="connsiteX73" fmla="*/ 3110077 w 10232859"/>
              <a:gd name="connsiteY73" fmla="*/ 155716 h 1705557"/>
              <a:gd name="connsiteX74" fmla="*/ 3173743 w 10232859"/>
              <a:gd name="connsiteY74" fmla="*/ 166095 h 1705557"/>
              <a:gd name="connsiteX75" fmla="*/ 3254203 w 10232859"/>
              <a:gd name="connsiteY75" fmla="*/ 158270 h 1705557"/>
              <a:gd name="connsiteX76" fmla="*/ 3380350 w 10232859"/>
              <a:gd name="connsiteY76" fmla="*/ 157665 h 1705557"/>
              <a:gd name="connsiteX77" fmla="*/ 3476147 w 10232859"/>
              <a:gd name="connsiteY77" fmla="*/ 177439 h 1705557"/>
              <a:gd name="connsiteX78" fmla="*/ 3581876 w 10232859"/>
              <a:gd name="connsiteY78" fmla="*/ 156962 h 1705557"/>
              <a:gd name="connsiteX79" fmla="*/ 3704761 w 10232859"/>
              <a:gd name="connsiteY79" fmla="*/ 157006 h 1705557"/>
              <a:gd name="connsiteX80" fmla="*/ 3755040 w 10232859"/>
              <a:gd name="connsiteY80" fmla="*/ 148492 h 1705557"/>
              <a:gd name="connsiteX81" fmla="*/ 3804689 w 10232859"/>
              <a:gd name="connsiteY81" fmla="*/ 158407 h 1705557"/>
              <a:gd name="connsiteX82" fmla="*/ 3821793 w 10232859"/>
              <a:gd name="connsiteY82" fmla="*/ 151257 h 1705557"/>
              <a:gd name="connsiteX83" fmla="*/ 3824682 w 10232859"/>
              <a:gd name="connsiteY83" fmla="*/ 149833 h 1705557"/>
              <a:gd name="connsiteX84" fmla="*/ 3837536 w 10232859"/>
              <a:gd name="connsiteY84" fmla="*/ 148292 h 1705557"/>
              <a:gd name="connsiteX85" fmla="*/ 3839550 w 10232859"/>
              <a:gd name="connsiteY85" fmla="*/ 142661 h 1705557"/>
              <a:gd name="connsiteX86" fmla="*/ 3857743 w 10232859"/>
              <a:gd name="connsiteY86" fmla="*/ 136618 h 1705557"/>
              <a:gd name="connsiteX87" fmla="*/ 3881852 w 10232859"/>
              <a:gd name="connsiteY87" fmla="*/ 135231 h 1705557"/>
              <a:gd name="connsiteX88" fmla="*/ 3998088 w 10232859"/>
              <a:gd name="connsiteY88" fmla="*/ 134446 h 1705557"/>
              <a:gd name="connsiteX89" fmla="*/ 4066682 w 10232859"/>
              <a:gd name="connsiteY89" fmla="*/ 130661 h 1705557"/>
              <a:gd name="connsiteX90" fmla="*/ 4091246 w 10232859"/>
              <a:gd name="connsiteY90" fmla="*/ 124017 h 1705557"/>
              <a:gd name="connsiteX91" fmla="*/ 4126556 w 10232859"/>
              <a:gd name="connsiteY91" fmla="*/ 118239 h 1705557"/>
              <a:gd name="connsiteX92" fmla="*/ 4187717 w 10232859"/>
              <a:gd name="connsiteY92" fmla="*/ 104010 h 1705557"/>
              <a:gd name="connsiteX93" fmla="*/ 4220826 w 10232859"/>
              <a:gd name="connsiteY93" fmla="*/ 102505 h 1705557"/>
              <a:gd name="connsiteX94" fmla="*/ 4239014 w 10232859"/>
              <a:gd name="connsiteY94" fmla="*/ 97354 h 1705557"/>
              <a:gd name="connsiteX95" fmla="*/ 4246653 w 10232859"/>
              <a:gd name="connsiteY95" fmla="*/ 97874 h 1705557"/>
              <a:gd name="connsiteX96" fmla="*/ 4271841 w 10232859"/>
              <a:gd name="connsiteY96" fmla="*/ 96702 h 1705557"/>
              <a:gd name="connsiteX97" fmla="*/ 4286277 w 10232859"/>
              <a:gd name="connsiteY97" fmla="*/ 96687 h 1705557"/>
              <a:gd name="connsiteX98" fmla="*/ 4292025 w 10232859"/>
              <a:gd name="connsiteY98" fmla="*/ 96921 h 1705557"/>
              <a:gd name="connsiteX99" fmla="*/ 4304713 w 10232859"/>
              <a:gd name="connsiteY99" fmla="*/ 102187 h 1705557"/>
              <a:gd name="connsiteX100" fmla="*/ 4321285 w 10232859"/>
              <a:gd name="connsiteY100" fmla="*/ 100074 h 1705557"/>
              <a:gd name="connsiteX101" fmla="*/ 4339561 w 10232859"/>
              <a:gd name="connsiteY101" fmla="*/ 105320 h 1705557"/>
              <a:gd name="connsiteX102" fmla="*/ 4343990 w 10232859"/>
              <a:gd name="connsiteY102" fmla="*/ 101090 h 1705557"/>
              <a:gd name="connsiteX103" fmla="*/ 4358885 w 10232859"/>
              <a:gd name="connsiteY103" fmla="*/ 96778 h 1705557"/>
              <a:gd name="connsiteX104" fmla="*/ 4371648 w 10232859"/>
              <a:gd name="connsiteY104" fmla="*/ 101826 h 1705557"/>
              <a:gd name="connsiteX105" fmla="*/ 4398380 w 10232859"/>
              <a:gd name="connsiteY105" fmla="*/ 104961 h 1705557"/>
              <a:gd name="connsiteX106" fmla="*/ 4405729 w 10232859"/>
              <a:gd name="connsiteY106" fmla="*/ 104191 h 1705557"/>
              <a:gd name="connsiteX107" fmla="*/ 4431408 w 10232859"/>
              <a:gd name="connsiteY107" fmla="*/ 110825 h 1705557"/>
              <a:gd name="connsiteX108" fmla="*/ 4472183 w 10232859"/>
              <a:gd name="connsiteY108" fmla="*/ 116430 h 1705557"/>
              <a:gd name="connsiteX109" fmla="*/ 4518828 w 10232859"/>
              <a:gd name="connsiteY109" fmla="*/ 119114 h 1705557"/>
              <a:gd name="connsiteX110" fmla="*/ 4532040 w 10232859"/>
              <a:gd name="connsiteY110" fmla="*/ 124307 h 1705557"/>
              <a:gd name="connsiteX111" fmla="*/ 4617778 w 10232859"/>
              <a:gd name="connsiteY111" fmla="*/ 136993 h 1705557"/>
              <a:gd name="connsiteX112" fmla="*/ 4641872 w 10232859"/>
              <a:gd name="connsiteY112" fmla="*/ 140721 h 1705557"/>
              <a:gd name="connsiteX113" fmla="*/ 4662766 w 10232859"/>
              <a:gd name="connsiteY113" fmla="*/ 138952 h 1705557"/>
              <a:gd name="connsiteX114" fmla="*/ 4667770 w 10232859"/>
              <a:gd name="connsiteY114" fmla="*/ 134208 h 1705557"/>
              <a:gd name="connsiteX115" fmla="*/ 4681052 w 10232859"/>
              <a:gd name="connsiteY115" fmla="*/ 135461 h 1705557"/>
              <a:gd name="connsiteX116" fmla="*/ 4684624 w 10232859"/>
              <a:gd name="connsiteY116" fmla="*/ 134755 h 1705557"/>
              <a:gd name="connsiteX117" fmla="*/ 4705061 w 10232859"/>
              <a:gd name="connsiteY117" fmla="*/ 131748 h 1705557"/>
              <a:gd name="connsiteX118" fmla="*/ 4747746 w 10232859"/>
              <a:gd name="connsiteY118" fmla="*/ 151131 h 1705557"/>
              <a:gd name="connsiteX119" fmla="*/ 4801045 w 10232859"/>
              <a:gd name="connsiteY119" fmla="*/ 153753 h 1705557"/>
              <a:gd name="connsiteX120" fmla="*/ 5001600 w 10232859"/>
              <a:gd name="connsiteY120" fmla="*/ 196753 h 1705557"/>
              <a:gd name="connsiteX121" fmla="*/ 5033465 w 10232859"/>
              <a:gd name="connsiteY121" fmla="*/ 182429 h 1705557"/>
              <a:gd name="connsiteX122" fmla="*/ 5115965 w 10232859"/>
              <a:gd name="connsiteY122" fmla="*/ 192583 h 1705557"/>
              <a:gd name="connsiteX123" fmla="*/ 5237936 w 10232859"/>
              <a:gd name="connsiteY123" fmla="*/ 246022 h 1705557"/>
              <a:gd name="connsiteX124" fmla="*/ 5290566 w 10232859"/>
              <a:gd name="connsiteY124" fmla="*/ 269809 h 1705557"/>
              <a:gd name="connsiteX125" fmla="*/ 5344878 w 10232859"/>
              <a:gd name="connsiteY125" fmla="*/ 282874 h 1705557"/>
              <a:gd name="connsiteX126" fmla="*/ 5413398 w 10232859"/>
              <a:gd name="connsiteY126" fmla="*/ 282749 h 1705557"/>
              <a:gd name="connsiteX127" fmla="*/ 5415629 w 10232859"/>
              <a:gd name="connsiteY127" fmla="*/ 282282 h 1705557"/>
              <a:gd name="connsiteX128" fmla="*/ 5433078 w 10232859"/>
              <a:gd name="connsiteY128" fmla="*/ 286198 h 1705557"/>
              <a:gd name="connsiteX129" fmla="*/ 5435759 w 10232859"/>
              <a:gd name="connsiteY129" fmla="*/ 289614 h 1705557"/>
              <a:gd name="connsiteX130" fmla="*/ 5447372 w 10232859"/>
              <a:gd name="connsiteY130" fmla="*/ 293101 h 1705557"/>
              <a:gd name="connsiteX131" fmla="*/ 5469289 w 10232859"/>
              <a:gd name="connsiteY131" fmla="*/ 302134 h 1705557"/>
              <a:gd name="connsiteX132" fmla="*/ 5508752 w 10232859"/>
              <a:gd name="connsiteY132" fmla="*/ 312267 h 1705557"/>
              <a:gd name="connsiteX133" fmla="*/ 5509657 w 10232859"/>
              <a:gd name="connsiteY133" fmla="*/ 311450 h 1705557"/>
              <a:gd name="connsiteX134" fmla="*/ 5521245 w 10232859"/>
              <a:gd name="connsiteY134" fmla="*/ 310202 h 1705557"/>
              <a:gd name="connsiteX135" fmla="*/ 5542415 w 10232859"/>
              <a:gd name="connsiteY135" fmla="*/ 310009 h 1705557"/>
              <a:gd name="connsiteX136" fmla="*/ 5596538 w 10232859"/>
              <a:gd name="connsiteY136" fmla="*/ 297667 h 1705557"/>
              <a:gd name="connsiteX137" fmla="*/ 5632514 w 10232859"/>
              <a:gd name="connsiteY137" fmla="*/ 308476 h 1705557"/>
              <a:gd name="connsiteX138" fmla="*/ 5640005 w 10232859"/>
              <a:gd name="connsiteY138" fmla="*/ 310131 h 1705557"/>
              <a:gd name="connsiteX139" fmla="*/ 5640259 w 10232859"/>
              <a:gd name="connsiteY139" fmla="*/ 309949 h 1705557"/>
              <a:gd name="connsiteX140" fmla="*/ 5648365 w 10232859"/>
              <a:gd name="connsiteY140" fmla="*/ 311268 h 1705557"/>
              <a:gd name="connsiteX141" fmla="*/ 5653662 w 10232859"/>
              <a:gd name="connsiteY141" fmla="*/ 313149 h 1705557"/>
              <a:gd name="connsiteX142" fmla="*/ 5668196 w 10232859"/>
              <a:gd name="connsiteY142" fmla="*/ 316360 h 1705557"/>
              <a:gd name="connsiteX143" fmla="*/ 5673886 w 10232859"/>
              <a:gd name="connsiteY143" fmla="*/ 316040 h 1705557"/>
              <a:gd name="connsiteX144" fmla="*/ 5677139 w 10232859"/>
              <a:gd name="connsiteY144" fmla="*/ 313859 h 1705557"/>
              <a:gd name="connsiteX145" fmla="*/ 5708983 w 10232859"/>
              <a:gd name="connsiteY145" fmla="*/ 313188 h 1705557"/>
              <a:gd name="connsiteX146" fmla="*/ 5773909 w 10232859"/>
              <a:gd name="connsiteY146" fmla="*/ 318575 h 1705557"/>
              <a:gd name="connsiteX147" fmla="*/ 5809500 w 10232859"/>
              <a:gd name="connsiteY147" fmla="*/ 324964 h 1705557"/>
              <a:gd name="connsiteX148" fmla="*/ 5908729 w 10232859"/>
              <a:gd name="connsiteY148" fmla="*/ 338849 h 1705557"/>
              <a:gd name="connsiteX149" fmla="*/ 6009654 w 10232859"/>
              <a:gd name="connsiteY149" fmla="*/ 350040 h 1705557"/>
              <a:gd name="connsiteX150" fmla="*/ 6067487 w 10232859"/>
              <a:gd name="connsiteY150" fmla="*/ 340226 h 1705557"/>
              <a:gd name="connsiteX151" fmla="*/ 6073281 w 10232859"/>
              <a:gd name="connsiteY151" fmla="*/ 340830 h 1705557"/>
              <a:gd name="connsiteX152" fmla="*/ 6086225 w 10232859"/>
              <a:gd name="connsiteY152" fmla="*/ 346135 h 1705557"/>
              <a:gd name="connsiteX153" fmla="*/ 6105063 w 10232859"/>
              <a:gd name="connsiteY153" fmla="*/ 353854 h 1705557"/>
              <a:gd name="connsiteX154" fmla="*/ 6135796 w 10232859"/>
              <a:gd name="connsiteY154" fmla="*/ 369657 h 1705557"/>
              <a:gd name="connsiteX155" fmla="*/ 6195166 w 10232859"/>
              <a:gd name="connsiteY155" fmla="*/ 366704 h 1705557"/>
              <a:gd name="connsiteX156" fmla="*/ 6216259 w 10232859"/>
              <a:gd name="connsiteY156" fmla="*/ 369879 h 1705557"/>
              <a:gd name="connsiteX157" fmla="*/ 6228331 w 10232859"/>
              <a:gd name="connsiteY157" fmla="*/ 370548 h 1705557"/>
              <a:gd name="connsiteX158" fmla="*/ 6229602 w 10232859"/>
              <a:gd name="connsiteY158" fmla="*/ 369928 h 1705557"/>
              <a:gd name="connsiteX159" fmla="*/ 6258988 w 10232859"/>
              <a:gd name="connsiteY159" fmla="*/ 385174 h 1705557"/>
              <a:gd name="connsiteX160" fmla="*/ 6264106 w 10232859"/>
              <a:gd name="connsiteY160" fmla="*/ 385655 h 1705557"/>
              <a:gd name="connsiteX161" fmla="*/ 6281703 w 10232859"/>
              <a:gd name="connsiteY161" fmla="*/ 397568 h 1705557"/>
              <a:gd name="connsiteX162" fmla="*/ 6291622 w 10232859"/>
              <a:gd name="connsiteY162" fmla="*/ 402669 h 1705557"/>
              <a:gd name="connsiteX163" fmla="*/ 6292712 w 10232859"/>
              <a:gd name="connsiteY163" fmla="*/ 406285 h 1705557"/>
              <a:gd name="connsiteX164" fmla="*/ 6308227 w 10232859"/>
              <a:gd name="connsiteY164" fmla="*/ 412710 h 1705557"/>
              <a:gd name="connsiteX165" fmla="*/ 6328981 w 10232859"/>
              <a:gd name="connsiteY165" fmla="*/ 416009 h 1705557"/>
              <a:gd name="connsiteX166" fmla="*/ 6368693 w 10232859"/>
              <a:gd name="connsiteY166" fmla="*/ 424359 h 1705557"/>
              <a:gd name="connsiteX167" fmla="*/ 6414811 w 10232859"/>
              <a:gd name="connsiteY167" fmla="*/ 458714 h 1705557"/>
              <a:gd name="connsiteX168" fmla="*/ 6467879 w 10232859"/>
              <a:gd name="connsiteY168" fmla="*/ 474762 h 1705557"/>
              <a:gd name="connsiteX169" fmla="*/ 6564351 w 10232859"/>
              <a:gd name="connsiteY169" fmla="*/ 544032 h 1705557"/>
              <a:gd name="connsiteX170" fmla="*/ 6711178 w 10232859"/>
              <a:gd name="connsiteY170" fmla="*/ 580124 h 1705557"/>
              <a:gd name="connsiteX171" fmla="*/ 6764036 w 10232859"/>
              <a:gd name="connsiteY171" fmla="*/ 595457 h 1705557"/>
              <a:gd name="connsiteX172" fmla="*/ 6858983 w 10232859"/>
              <a:gd name="connsiteY172" fmla="*/ 630237 h 1705557"/>
              <a:gd name="connsiteX173" fmla="*/ 6910661 w 10232859"/>
              <a:gd name="connsiteY173" fmla="*/ 641134 h 1705557"/>
              <a:gd name="connsiteX174" fmla="*/ 6944111 w 10232859"/>
              <a:gd name="connsiteY174" fmla="*/ 666016 h 1705557"/>
              <a:gd name="connsiteX175" fmla="*/ 6965771 w 10232859"/>
              <a:gd name="connsiteY175" fmla="*/ 666445 h 1705557"/>
              <a:gd name="connsiteX176" fmla="*/ 6969639 w 10232859"/>
              <a:gd name="connsiteY176" fmla="*/ 666351 h 1705557"/>
              <a:gd name="connsiteX177" fmla="*/ 6982242 w 10232859"/>
              <a:gd name="connsiteY177" fmla="*/ 669626 h 1705557"/>
              <a:gd name="connsiteX178" fmla="*/ 6989387 w 10232859"/>
              <a:gd name="connsiteY178" fmla="*/ 665988 h 1705557"/>
              <a:gd name="connsiteX179" fmla="*/ 7010930 w 10232859"/>
              <a:gd name="connsiteY179" fmla="*/ 667648 h 1705557"/>
              <a:gd name="connsiteX180" fmla="*/ 7033125 w 10232859"/>
              <a:gd name="connsiteY180" fmla="*/ 674950 h 1705557"/>
              <a:gd name="connsiteX181" fmla="*/ 7134461 w 10232859"/>
              <a:gd name="connsiteY181" fmla="*/ 714706 h 1705557"/>
              <a:gd name="connsiteX182" fmla="*/ 7197450 w 10232859"/>
              <a:gd name="connsiteY182" fmla="*/ 735608 h 1705557"/>
              <a:gd name="connsiteX183" fmla="*/ 7225084 w 10232859"/>
              <a:gd name="connsiteY183" fmla="*/ 739019 h 1705557"/>
              <a:gd name="connsiteX184" fmla="*/ 7261183 w 10232859"/>
              <a:gd name="connsiteY184" fmla="*/ 746827 h 1705557"/>
              <a:gd name="connsiteX185" fmla="*/ 7327760 w 10232859"/>
              <a:gd name="connsiteY185" fmla="*/ 757100 h 1705557"/>
              <a:gd name="connsiteX186" fmla="*/ 7412222 w 10232859"/>
              <a:gd name="connsiteY186" fmla="*/ 777001 h 1705557"/>
              <a:gd name="connsiteX187" fmla="*/ 7457904 w 10232859"/>
              <a:gd name="connsiteY187" fmla="*/ 810835 h 1705557"/>
              <a:gd name="connsiteX188" fmla="*/ 7465795 w 10232859"/>
              <a:gd name="connsiteY188" fmla="*/ 809112 h 1705557"/>
              <a:gd name="connsiteX189" fmla="*/ 7505046 w 10232859"/>
              <a:gd name="connsiteY189" fmla="*/ 823031 h 1705557"/>
              <a:gd name="connsiteX190" fmla="*/ 7623220 w 10232859"/>
              <a:gd name="connsiteY190" fmla="*/ 895034 h 1705557"/>
              <a:gd name="connsiteX191" fmla="*/ 7700458 w 10232859"/>
              <a:gd name="connsiteY191" fmla="*/ 921593 h 1705557"/>
              <a:gd name="connsiteX192" fmla="*/ 7730988 w 10232859"/>
              <a:gd name="connsiteY192" fmla="*/ 927270 h 1705557"/>
              <a:gd name="connsiteX193" fmla="*/ 7781942 w 10232859"/>
              <a:gd name="connsiteY193" fmla="*/ 937017 h 1705557"/>
              <a:gd name="connsiteX194" fmla="*/ 7827704 w 10232859"/>
              <a:gd name="connsiteY194" fmla="*/ 935072 h 1705557"/>
              <a:gd name="connsiteX195" fmla="*/ 7867270 w 10232859"/>
              <a:gd name="connsiteY195" fmla="*/ 946880 h 1705557"/>
              <a:gd name="connsiteX196" fmla="*/ 7866538 w 10232859"/>
              <a:gd name="connsiteY196" fmla="*/ 961559 h 1705557"/>
              <a:gd name="connsiteX197" fmla="*/ 7912084 w 10232859"/>
              <a:gd name="connsiteY197" fmla="*/ 970314 h 1705557"/>
              <a:gd name="connsiteX198" fmla="*/ 7982264 w 10232859"/>
              <a:gd name="connsiteY198" fmla="*/ 982287 h 1705557"/>
              <a:gd name="connsiteX199" fmla="*/ 7991272 w 10232859"/>
              <a:gd name="connsiteY199" fmla="*/ 987618 h 1705557"/>
              <a:gd name="connsiteX200" fmla="*/ 8006496 w 10232859"/>
              <a:gd name="connsiteY200" fmla="*/ 979353 h 1705557"/>
              <a:gd name="connsiteX201" fmla="*/ 8034497 w 10232859"/>
              <a:gd name="connsiteY201" fmla="*/ 978568 h 1705557"/>
              <a:gd name="connsiteX202" fmla="*/ 8150881 w 10232859"/>
              <a:gd name="connsiteY202" fmla="*/ 996925 h 1705557"/>
              <a:gd name="connsiteX203" fmla="*/ 8172106 w 10232859"/>
              <a:gd name="connsiteY203" fmla="*/ 997026 h 1705557"/>
              <a:gd name="connsiteX204" fmla="*/ 8196076 w 10232859"/>
              <a:gd name="connsiteY204" fmla="*/ 1006592 h 1705557"/>
              <a:gd name="connsiteX205" fmla="*/ 8247463 w 10232859"/>
              <a:gd name="connsiteY205" fmla="*/ 1022846 h 1705557"/>
              <a:gd name="connsiteX206" fmla="*/ 8279272 w 10232859"/>
              <a:gd name="connsiteY206" fmla="*/ 1039435 h 1705557"/>
              <a:gd name="connsiteX207" fmla="*/ 8289611 w 10232859"/>
              <a:gd name="connsiteY207" fmla="*/ 1035144 h 1705557"/>
              <a:gd name="connsiteX208" fmla="*/ 8311483 w 10232859"/>
              <a:gd name="connsiteY208" fmla="*/ 1035913 h 1705557"/>
              <a:gd name="connsiteX209" fmla="*/ 8399489 w 10232859"/>
              <a:gd name="connsiteY209" fmla="*/ 1055076 h 1705557"/>
              <a:gd name="connsiteX210" fmla="*/ 8415973 w 10232859"/>
              <a:gd name="connsiteY210" fmla="*/ 1056174 h 1705557"/>
              <a:gd name="connsiteX211" fmla="*/ 8433326 w 10232859"/>
              <a:gd name="connsiteY211" fmla="*/ 1064395 h 1705557"/>
              <a:gd name="connsiteX212" fmla="*/ 8502328 w 10232859"/>
              <a:gd name="connsiteY212" fmla="*/ 1098012 h 1705557"/>
              <a:gd name="connsiteX213" fmla="*/ 8534346 w 10232859"/>
              <a:gd name="connsiteY213" fmla="*/ 1113494 h 1705557"/>
              <a:gd name="connsiteX214" fmla="*/ 8534980 w 10232859"/>
              <a:gd name="connsiteY214" fmla="*/ 1117375 h 1705557"/>
              <a:gd name="connsiteX215" fmla="*/ 8544104 w 10232859"/>
              <a:gd name="connsiteY215" fmla="*/ 1114920 h 1705557"/>
              <a:gd name="connsiteX216" fmla="*/ 8567742 w 10232859"/>
              <a:gd name="connsiteY216" fmla="*/ 1124104 h 1705557"/>
              <a:gd name="connsiteX217" fmla="*/ 8633779 w 10232859"/>
              <a:gd name="connsiteY217" fmla="*/ 1145740 h 1705557"/>
              <a:gd name="connsiteX218" fmla="*/ 8676965 w 10232859"/>
              <a:gd name="connsiteY218" fmla="*/ 1163463 h 1705557"/>
              <a:gd name="connsiteX219" fmla="*/ 8698944 w 10232859"/>
              <a:gd name="connsiteY219" fmla="*/ 1163453 h 1705557"/>
              <a:gd name="connsiteX220" fmla="*/ 8711456 w 10232859"/>
              <a:gd name="connsiteY220" fmla="*/ 1175731 h 1705557"/>
              <a:gd name="connsiteX221" fmla="*/ 8732793 w 10232859"/>
              <a:gd name="connsiteY221" fmla="*/ 1179486 h 1705557"/>
              <a:gd name="connsiteX222" fmla="*/ 8751897 w 10232859"/>
              <a:gd name="connsiteY222" fmla="*/ 1197400 h 1705557"/>
              <a:gd name="connsiteX223" fmla="*/ 8793564 w 10232859"/>
              <a:gd name="connsiteY223" fmla="*/ 1179086 h 1705557"/>
              <a:gd name="connsiteX224" fmla="*/ 8834270 w 10232859"/>
              <a:gd name="connsiteY224" fmla="*/ 1213138 h 1705557"/>
              <a:gd name="connsiteX225" fmla="*/ 8853872 w 10232859"/>
              <a:gd name="connsiteY225" fmla="*/ 1221228 h 1705557"/>
              <a:gd name="connsiteX226" fmla="*/ 8861901 w 10232859"/>
              <a:gd name="connsiteY226" fmla="*/ 1217889 h 1705557"/>
              <a:gd name="connsiteX227" fmla="*/ 8874168 w 10232859"/>
              <a:gd name="connsiteY227" fmla="*/ 1220481 h 1705557"/>
              <a:gd name="connsiteX228" fmla="*/ 8871123 w 10232859"/>
              <a:gd name="connsiteY228" fmla="*/ 1227674 h 1705557"/>
              <a:gd name="connsiteX229" fmla="*/ 8903537 w 10232859"/>
              <a:gd name="connsiteY229" fmla="*/ 1237102 h 1705557"/>
              <a:gd name="connsiteX230" fmla="*/ 8933767 w 10232859"/>
              <a:gd name="connsiteY230" fmla="*/ 1269882 h 1705557"/>
              <a:gd name="connsiteX231" fmla="*/ 8985765 w 10232859"/>
              <a:gd name="connsiteY231" fmla="*/ 1294178 h 1705557"/>
              <a:gd name="connsiteX232" fmla="*/ 9071444 w 10232859"/>
              <a:gd name="connsiteY232" fmla="*/ 1323819 h 1705557"/>
              <a:gd name="connsiteX233" fmla="*/ 9096711 w 10232859"/>
              <a:gd name="connsiteY233" fmla="*/ 1334291 h 1705557"/>
              <a:gd name="connsiteX234" fmla="*/ 9338853 w 10232859"/>
              <a:gd name="connsiteY234" fmla="*/ 1454560 h 1705557"/>
              <a:gd name="connsiteX235" fmla="*/ 9520814 w 10232859"/>
              <a:gd name="connsiteY235" fmla="*/ 1456341 h 1705557"/>
              <a:gd name="connsiteX236" fmla="*/ 9702271 w 10232859"/>
              <a:gd name="connsiteY236" fmla="*/ 1495067 h 1705557"/>
              <a:gd name="connsiteX237" fmla="*/ 9744273 w 10232859"/>
              <a:gd name="connsiteY237" fmla="*/ 1530026 h 1705557"/>
              <a:gd name="connsiteX238" fmla="*/ 9771903 w 10232859"/>
              <a:gd name="connsiteY238" fmla="*/ 1536548 h 1705557"/>
              <a:gd name="connsiteX239" fmla="*/ 9818565 w 10232859"/>
              <a:gd name="connsiteY239" fmla="*/ 1545059 h 1705557"/>
              <a:gd name="connsiteX240" fmla="*/ 9882202 w 10232859"/>
              <a:gd name="connsiteY240" fmla="*/ 1572402 h 1705557"/>
              <a:gd name="connsiteX241" fmla="*/ 10022025 w 10232859"/>
              <a:gd name="connsiteY241" fmla="*/ 1606210 h 1705557"/>
              <a:gd name="connsiteX242" fmla="*/ 10220406 w 10232859"/>
              <a:gd name="connsiteY242" fmla="*/ 1683519 h 1705557"/>
              <a:gd name="connsiteX243" fmla="*/ 10232859 w 10232859"/>
              <a:gd name="connsiteY243" fmla="*/ 1705557 h 1705557"/>
              <a:gd name="connsiteX244" fmla="*/ 0 w 10232859"/>
              <a:gd name="connsiteY244" fmla="*/ 1705557 h 1705557"/>
              <a:gd name="connsiteX245" fmla="*/ 0 w 10232859"/>
              <a:gd name="connsiteY245" fmla="*/ 28342 h 1705557"/>
              <a:gd name="connsiteX246" fmla="*/ 8097 w 10232859"/>
              <a:gd name="connsiteY246" fmla="*/ 30869 h 1705557"/>
              <a:gd name="connsiteX247" fmla="*/ 77128 w 10232859"/>
              <a:gd name="connsiteY247" fmla="*/ 13381 h 1705557"/>
              <a:gd name="connsiteX248" fmla="*/ 188338 w 10232859"/>
              <a:gd name="connsiteY248" fmla="*/ 11593 h 1705557"/>
              <a:gd name="connsiteX249" fmla="*/ 298809 w 10232859"/>
              <a:gd name="connsiteY249" fmla="*/ 12712 h 1705557"/>
              <a:gd name="connsiteX250" fmla="*/ 338985 w 10232859"/>
              <a:gd name="connsiteY250" fmla="*/ 14520 h 1705557"/>
              <a:gd name="connsiteX251" fmla="*/ 409815 w 10232859"/>
              <a:gd name="connsiteY251" fmla="*/ 11559 h 1705557"/>
              <a:gd name="connsiteX252" fmla="*/ 424169 w 10232859"/>
              <a:gd name="connsiteY252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909571 w 10232859"/>
              <a:gd name="connsiteY27" fmla="*/ 165085 h 1705557"/>
              <a:gd name="connsiteX28" fmla="*/ 2002612 w 10232859"/>
              <a:gd name="connsiteY28" fmla="*/ 191856 h 1705557"/>
              <a:gd name="connsiteX29" fmla="*/ 2155278 w 10232859"/>
              <a:gd name="connsiteY29" fmla="*/ 204338 h 1705557"/>
              <a:gd name="connsiteX30" fmla="*/ 2166398 w 10232859"/>
              <a:gd name="connsiteY30" fmla="*/ 213479 h 1705557"/>
              <a:gd name="connsiteX31" fmla="*/ 2180455 w 10232859"/>
              <a:gd name="connsiteY31" fmla="*/ 219408 h 1705557"/>
              <a:gd name="connsiteX32" fmla="*/ 2182638 w 10232859"/>
              <a:gd name="connsiteY32" fmla="*/ 218827 h 1705557"/>
              <a:gd name="connsiteX33" fmla="*/ 2200348 w 10232859"/>
              <a:gd name="connsiteY33" fmla="*/ 221830 h 1705557"/>
              <a:gd name="connsiteX34" fmla="*/ 2203307 w 10232859"/>
              <a:gd name="connsiteY34" fmla="*/ 225104 h 1705557"/>
              <a:gd name="connsiteX35" fmla="*/ 2215170 w 10232859"/>
              <a:gd name="connsiteY35" fmla="*/ 227986 h 1705557"/>
              <a:gd name="connsiteX36" fmla="*/ 2237765 w 10232859"/>
              <a:gd name="connsiteY36" fmla="*/ 235871 h 1705557"/>
              <a:gd name="connsiteX37" fmla="*/ 2242719 w 10232859"/>
              <a:gd name="connsiteY37" fmla="*/ 235274 h 1705557"/>
              <a:gd name="connsiteX38" fmla="*/ 2277928 w 10232859"/>
              <a:gd name="connsiteY38" fmla="*/ 243941 h 1705557"/>
              <a:gd name="connsiteX39" fmla="*/ 2278759 w 10232859"/>
              <a:gd name="connsiteY39" fmla="*/ 243077 h 1705557"/>
              <a:gd name="connsiteX40" fmla="*/ 2290187 w 10232859"/>
              <a:gd name="connsiteY40" fmla="*/ 241223 h 1705557"/>
              <a:gd name="connsiteX41" fmla="*/ 2311246 w 10232859"/>
              <a:gd name="connsiteY41" fmla="*/ 239922 h 1705557"/>
              <a:gd name="connsiteX42" fmla="*/ 2364066 w 10232859"/>
              <a:gd name="connsiteY42" fmla="*/ 224751 h 1705557"/>
              <a:gd name="connsiteX43" fmla="*/ 2400814 w 10232859"/>
              <a:gd name="connsiteY43" fmla="*/ 233679 h 1705557"/>
              <a:gd name="connsiteX44" fmla="*/ 2408414 w 10232859"/>
              <a:gd name="connsiteY44" fmla="*/ 234943 h 1705557"/>
              <a:gd name="connsiteX45" fmla="*/ 2408650 w 10232859"/>
              <a:gd name="connsiteY45" fmla="*/ 234748 h 1705557"/>
              <a:gd name="connsiteX46" fmla="*/ 2416835 w 10232859"/>
              <a:gd name="connsiteY46" fmla="*/ 235642 h 1705557"/>
              <a:gd name="connsiteX47" fmla="*/ 2422271 w 10232859"/>
              <a:gd name="connsiteY47" fmla="*/ 237247 h 1705557"/>
              <a:gd name="connsiteX48" fmla="*/ 2490341 w 10232859"/>
              <a:gd name="connsiteY48" fmla="*/ 217588 h 1705557"/>
              <a:gd name="connsiteX49" fmla="*/ 2588929 w 10232859"/>
              <a:gd name="connsiteY49" fmla="*/ 207494 h 1705557"/>
              <a:gd name="connsiteX50" fmla="*/ 2687426 w 10232859"/>
              <a:gd name="connsiteY50" fmla="*/ 200362 h 1705557"/>
              <a:gd name="connsiteX51" fmla="*/ 2723517 w 10232859"/>
              <a:gd name="connsiteY51" fmla="*/ 199166 h 1705557"/>
              <a:gd name="connsiteX52" fmla="*/ 2785956 w 10232859"/>
              <a:gd name="connsiteY52" fmla="*/ 190918 h 1705557"/>
              <a:gd name="connsiteX53" fmla="*/ 2813378 w 10232859"/>
              <a:gd name="connsiteY53" fmla="*/ 183347 h 1705557"/>
              <a:gd name="connsiteX54" fmla="*/ 2814782 w 10232859"/>
              <a:gd name="connsiteY54" fmla="*/ 183667 h 1705557"/>
              <a:gd name="connsiteX55" fmla="*/ 2816580 w 10232859"/>
              <a:gd name="connsiteY55" fmla="*/ 180880 h 1705557"/>
              <a:gd name="connsiteX56" fmla="*/ 2821623 w 10232859"/>
              <a:gd name="connsiteY56" fmla="*/ 179389 h 1705557"/>
              <a:gd name="connsiteX57" fmla="*/ 2836688 w 10232859"/>
              <a:gd name="connsiteY57" fmla="*/ 179485 h 1705557"/>
              <a:gd name="connsiteX58" fmla="*/ 2842564 w 10232859"/>
              <a:gd name="connsiteY58" fmla="*/ 180209 h 1705557"/>
              <a:gd name="connsiteX59" fmla="*/ 2850712 w 10232859"/>
              <a:gd name="connsiteY59" fmla="*/ 179804 h 1705557"/>
              <a:gd name="connsiteX60" fmla="*/ 2850846 w 10232859"/>
              <a:gd name="connsiteY60" fmla="*/ 179576 h 1705557"/>
              <a:gd name="connsiteX61" fmla="*/ 2858611 w 10232859"/>
              <a:gd name="connsiteY61" fmla="*/ 179626 h 1705557"/>
              <a:gd name="connsiteX62" fmla="*/ 2897454 w 10232859"/>
              <a:gd name="connsiteY62" fmla="*/ 182628 h 1705557"/>
              <a:gd name="connsiteX63" fmla="*/ 2940369 w 10232859"/>
              <a:gd name="connsiteY63" fmla="*/ 159458 h 1705557"/>
              <a:gd name="connsiteX64" fmla="*/ 2959670 w 10232859"/>
              <a:gd name="connsiteY64" fmla="*/ 154881 h 1705557"/>
              <a:gd name="connsiteX65" fmla="*/ 2969615 w 10232859"/>
              <a:gd name="connsiteY65" fmla="*/ 151269 h 1705557"/>
              <a:gd name="connsiteX66" fmla="*/ 2970000 w 10232859"/>
              <a:gd name="connsiteY66" fmla="*/ 150290 h 1705557"/>
              <a:gd name="connsiteX67" fmla="*/ 3007272 w 10232859"/>
              <a:gd name="connsiteY67" fmla="*/ 153280 h 1705557"/>
              <a:gd name="connsiteX68" fmla="*/ 3011677 w 10232859"/>
              <a:gd name="connsiteY68" fmla="*/ 151918 h 1705557"/>
              <a:gd name="connsiteX69" fmla="*/ 3036668 w 10232859"/>
              <a:gd name="connsiteY69" fmla="*/ 156118 h 1705557"/>
              <a:gd name="connsiteX70" fmla="*/ 3049208 w 10232859"/>
              <a:gd name="connsiteY70" fmla="*/ 157087 h 1705557"/>
              <a:gd name="connsiteX71" fmla="*/ 3053517 w 10232859"/>
              <a:gd name="connsiteY71" fmla="*/ 159836 h 1705557"/>
              <a:gd name="connsiteX72" fmla="*/ 3071637 w 10232859"/>
              <a:gd name="connsiteY72" fmla="*/ 160010 h 1705557"/>
              <a:gd name="connsiteX73" fmla="*/ 3110077 w 10232859"/>
              <a:gd name="connsiteY73" fmla="*/ 155716 h 1705557"/>
              <a:gd name="connsiteX74" fmla="*/ 3173743 w 10232859"/>
              <a:gd name="connsiteY74" fmla="*/ 166095 h 1705557"/>
              <a:gd name="connsiteX75" fmla="*/ 3254203 w 10232859"/>
              <a:gd name="connsiteY75" fmla="*/ 158270 h 1705557"/>
              <a:gd name="connsiteX76" fmla="*/ 3380350 w 10232859"/>
              <a:gd name="connsiteY76" fmla="*/ 157665 h 1705557"/>
              <a:gd name="connsiteX77" fmla="*/ 3476147 w 10232859"/>
              <a:gd name="connsiteY77" fmla="*/ 177439 h 1705557"/>
              <a:gd name="connsiteX78" fmla="*/ 3581876 w 10232859"/>
              <a:gd name="connsiteY78" fmla="*/ 156962 h 1705557"/>
              <a:gd name="connsiteX79" fmla="*/ 3704761 w 10232859"/>
              <a:gd name="connsiteY79" fmla="*/ 157006 h 1705557"/>
              <a:gd name="connsiteX80" fmla="*/ 3755040 w 10232859"/>
              <a:gd name="connsiteY80" fmla="*/ 148492 h 1705557"/>
              <a:gd name="connsiteX81" fmla="*/ 3804689 w 10232859"/>
              <a:gd name="connsiteY81" fmla="*/ 158407 h 1705557"/>
              <a:gd name="connsiteX82" fmla="*/ 3821793 w 10232859"/>
              <a:gd name="connsiteY82" fmla="*/ 151257 h 1705557"/>
              <a:gd name="connsiteX83" fmla="*/ 3824682 w 10232859"/>
              <a:gd name="connsiteY83" fmla="*/ 149833 h 1705557"/>
              <a:gd name="connsiteX84" fmla="*/ 3837536 w 10232859"/>
              <a:gd name="connsiteY84" fmla="*/ 148292 h 1705557"/>
              <a:gd name="connsiteX85" fmla="*/ 3839550 w 10232859"/>
              <a:gd name="connsiteY85" fmla="*/ 142661 h 1705557"/>
              <a:gd name="connsiteX86" fmla="*/ 3857743 w 10232859"/>
              <a:gd name="connsiteY86" fmla="*/ 136618 h 1705557"/>
              <a:gd name="connsiteX87" fmla="*/ 3881852 w 10232859"/>
              <a:gd name="connsiteY87" fmla="*/ 135231 h 1705557"/>
              <a:gd name="connsiteX88" fmla="*/ 3998088 w 10232859"/>
              <a:gd name="connsiteY88" fmla="*/ 134446 h 1705557"/>
              <a:gd name="connsiteX89" fmla="*/ 4066682 w 10232859"/>
              <a:gd name="connsiteY89" fmla="*/ 130661 h 1705557"/>
              <a:gd name="connsiteX90" fmla="*/ 4091246 w 10232859"/>
              <a:gd name="connsiteY90" fmla="*/ 124017 h 1705557"/>
              <a:gd name="connsiteX91" fmla="*/ 4126556 w 10232859"/>
              <a:gd name="connsiteY91" fmla="*/ 118239 h 1705557"/>
              <a:gd name="connsiteX92" fmla="*/ 4187717 w 10232859"/>
              <a:gd name="connsiteY92" fmla="*/ 104010 h 1705557"/>
              <a:gd name="connsiteX93" fmla="*/ 4220826 w 10232859"/>
              <a:gd name="connsiteY93" fmla="*/ 102505 h 1705557"/>
              <a:gd name="connsiteX94" fmla="*/ 4239014 w 10232859"/>
              <a:gd name="connsiteY94" fmla="*/ 97354 h 1705557"/>
              <a:gd name="connsiteX95" fmla="*/ 4246653 w 10232859"/>
              <a:gd name="connsiteY95" fmla="*/ 97874 h 1705557"/>
              <a:gd name="connsiteX96" fmla="*/ 4271841 w 10232859"/>
              <a:gd name="connsiteY96" fmla="*/ 96702 h 1705557"/>
              <a:gd name="connsiteX97" fmla="*/ 4286277 w 10232859"/>
              <a:gd name="connsiteY97" fmla="*/ 96687 h 1705557"/>
              <a:gd name="connsiteX98" fmla="*/ 4292025 w 10232859"/>
              <a:gd name="connsiteY98" fmla="*/ 96921 h 1705557"/>
              <a:gd name="connsiteX99" fmla="*/ 4304713 w 10232859"/>
              <a:gd name="connsiteY99" fmla="*/ 102187 h 1705557"/>
              <a:gd name="connsiteX100" fmla="*/ 4321285 w 10232859"/>
              <a:gd name="connsiteY100" fmla="*/ 100074 h 1705557"/>
              <a:gd name="connsiteX101" fmla="*/ 4339561 w 10232859"/>
              <a:gd name="connsiteY101" fmla="*/ 105320 h 1705557"/>
              <a:gd name="connsiteX102" fmla="*/ 4343990 w 10232859"/>
              <a:gd name="connsiteY102" fmla="*/ 101090 h 1705557"/>
              <a:gd name="connsiteX103" fmla="*/ 4358885 w 10232859"/>
              <a:gd name="connsiteY103" fmla="*/ 96778 h 1705557"/>
              <a:gd name="connsiteX104" fmla="*/ 4371648 w 10232859"/>
              <a:gd name="connsiteY104" fmla="*/ 101826 h 1705557"/>
              <a:gd name="connsiteX105" fmla="*/ 4398380 w 10232859"/>
              <a:gd name="connsiteY105" fmla="*/ 104961 h 1705557"/>
              <a:gd name="connsiteX106" fmla="*/ 4405729 w 10232859"/>
              <a:gd name="connsiteY106" fmla="*/ 104191 h 1705557"/>
              <a:gd name="connsiteX107" fmla="*/ 4431408 w 10232859"/>
              <a:gd name="connsiteY107" fmla="*/ 110825 h 1705557"/>
              <a:gd name="connsiteX108" fmla="*/ 4472183 w 10232859"/>
              <a:gd name="connsiteY108" fmla="*/ 116430 h 1705557"/>
              <a:gd name="connsiteX109" fmla="*/ 4518828 w 10232859"/>
              <a:gd name="connsiteY109" fmla="*/ 119114 h 1705557"/>
              <a:gd name="connsiteX110" fmla="*/ 4532040 w 10232859"/>
              <a:gd name="connsiteY110" fmla="*/ 124307 h 1705557"/>
              <a:gd name="connsiteX111" fmla="*/ 4617778 w 10232859"/>
              <a:gd name="connsiteY111" fmla="*/ 136993 h 1705557"/>
              <a:gd name="connsiteX112" fmla="*/ 4641872 w 10232859"/>
              <a:gd name="connsiteY112" fmla="*/ 140721 h 1705557"/>
              <a:gd name="connsiteX113" fmla="*/ 4662766 w 10232859"/>
              <a:gd name="connsiteY113" fmla="*/ 138952 h 1705557"/>
              <a:gd name="connsiteX114" fmla="*/ 4667770 w 10232859"/>
              <a:gd name="connsiteY114" fmla="*/ 134208 h 1705557"/>
              <a:gd name="connsiteX115" fmla="*/ 4681052 w 10232859"/>
              <a:gd name="connsiteY115" fmla="*/ 135461 h 1705557"/>
              <a:gd name="connsiteX116" fmla="*/ 4684624 w 10232859"/>
              <a:gd name="connsiteY116" fmla="*/ 134755 h 1705557"/>
              <a:gd name="connsiteX117" fmla="*/ 4705061 w 10232859"/>
              <a:gd name="connsiteY117" fmla="*/ 131748 h 1705557"/>
              <a:gd name="connsiteX118" fmla="*/ 4747746 w 10232859"/>
              <a:gd name="connsiteY118" fmla="*/ 151131 h 1705557"/>
              <a:gd name="connsiteX119" fmla="*/ 4801045 w 10232859"/>
              <a:gd name="connsiteY119" fmla="*/ 153753 h 1705557"/>
              <a:gd name="connsiteX120" fmla="*/ 5001600 w 10232859"/>
              <a:gd name="connsiteY120" fmla="*/ 196753 h 1705557"/>
              <a:gd name="connsiteX121" fmla="*/ 5033465 w 10232859"/>
              <a:gd name="connsiteY121" fmla="*/ 182429 h 1705557"/>
              <a:gd name="connsiteX122" fmla="*/ 5115965 w 10232859"/>
              <a:gd name="connsiteY122" fmla="*/ 192583 h 1705557"/>
              <a:gd name="connsiteX123" fmla="*/ 5237936 w 10232859"/>
              <a:gd name="connsiteY123" fmla="*/ 246022 h 1705557"/>
              <a:gd name="connsiteX124" fmla="*/ 5290566 w 10232859"/>
              <a:gd name="connsiteY124" fmla="*/ 269809 h 1705557"/>
              <a:gd name="connsiteX125" fmla="*/ 5344878 w 10232859"/>
              <a:gd name="connsiteY125" fmla="*/ 282874 h 1705557"/>
              <a:gd name="connsiteX126" fmla="*/ 5413398 w 10232859"/>
              <a:gd name="connsiteY126" fmla="*/ 282749 h 1705557"/>
              <a:gd name="connsiteX127" fmla="*/ 5415629 w 10232859"/>
              <a:gd name="connsiteY127" fmla="*/ 282282 h 1705557"/>
              <a:gd name="connsiteX128" fmla="*/ 5433078 w 10232859"/>
              <a:gd name="connsiteY128" fmla="*/ 286198 h 1705557"/>
              <a:gd name="connsiteX129" fmla="*/ 5435759 w 10232859"/>
              <a:gd name="connsiteY129" fmla="*/ 289614 h 1705557"/>
              <a:gd name="connsiteX130" fmla="*/ 5447372 w 10232859"/>
              <a:gd name="connsiteY130" fmla="*/ 293101 h 1705557"/>
              <a:gd name="connsiteX131" fmla="*/ 5469289 w 10232859"/>
              <a:gd name="connsiteY131" fmla="*/ 302134 h 1705557"/>
              <a:gd name="connsiteX132" fmla="*/ 5508752 w 10232859"/>
              <a:gd name="connsiteY132" fmla="*/ 312267 h 1705557"/>
              <a:gd name="connsiteX133" fmla="*/ 5509657 w 10232859"/>
              <a:gd name="connsiteY133" fmla="*/ 311450 h 1705557"/>
              <a:gd name="connsiteX134" fmla="*/ 5521245 w 10232859"/>
              <a:gd name="connsiteY134" fmla="*/ 310202 h 1705557"/>
              <a:gd name="connsiteX135" fmla="*/ 5542415 w 10232859"/>
              <a:gd name="connsiteY135" fmla="*/ 310009 h 1705557"/>
              <a:gd name="connsiteX136" fmla="*/ 5596538 w 10232859"/>
              <a:gd name="connsiteY136" fmla="*/ 297667 h 1705557"/>
              <a:gd name="connsiteX137" fmla="*/ 5632514 w 10232859"/>
              <a:gd name="connsiteY137" fmla="*/ 308476 h 1705557"/>
              <a:gd name="connsiteX138" fmla="*/ 5640005 w 10232859"/>
              <a:gd name="connsiteY138" fmla="*/ 310131 h 1705557"/>
              <a:gd name="connsiteX139" fmla="*/ 5640259 w 10232859"/>
              <a:gd name="connsiteY139" fmla="*/ 309949 h 1705557"/>
              <a:gd name="connsiteX140" fmla="*/ 5648365 w 10232859"/>
              <a:gd name="connsiteY140" fmla="*/ 311268 h 1705557"/>
              <a:gd name="connsiteX141" fmla="*/ 5653662 w 10232859"/>
              <a:gd name="connsiteY141" fmla="*/ 313149 h 1705557"/>
              <a:gd name="connsiteX142" fmla="*/ 5668196 w 10232859"/>
              <a:gd name="connsiteY142" fmla="*/ 316360 h 1705557"/>
              <a:gd name="connsiteX143" fmla="*/ 5673886 w 10232859"/>
              <a:gd name="connsiteY143" fmla="*/ 316040 h 1705557"/>
              <a:gd name="connsiteX144" fmla="*/ 5677139 w 10232859"/>
              <a:gd name="connsiteY144" fmla="*/ 313859 h 1705557"/>
              <a:gd name="connsiteX145" fmla="*/ 5708983 w 10232859"/>
              <a:gd name="connsiteY145" fmla="*/ 313188 h 1705557"/>
              <a:gd name="connsiteX146" fmla="*/ 5773909 w 10232859"/>
              <a:gd name="connsiteY146" fmla="*/ 318575 h 1705557"/>
              <a:gd name="connsiteX147" fmla="*/ 5809500 w 10232859"/>
              <a:gd name="connsiteY147" fmla="*/ 324964 h 1705557"/>
              <a:gd name="connsiteX148" fmla="*/ 5908729 w 10232859"/>
              <a:gd name="connsiteY148" fmla="*/ 338849 h 1705557"/>
              <a:gd name="connsiteX149" fmla="*/ 6009654 w 10232859"/>
              <a:gd name="connsiteY149" fmla="*/ 350040 h 1705557"/>
              <a:gd name="connsiteX150" fmla="*/ 6067487 w 10232859"/>
              <a:gd name="connsiteY150" fmla="*/ 340226 h 1705557"/>
              <a:gd name="connsiteX151" fmla="*/ 6073281 w 10232859"/>
              <a:gd name="connsiteY151" fmla="*/ 340830 h 1705557"/>
              <a:gd name="connsiteX152" fmla="*/ 6086225 w 10232859"/>
              <a:gd name="connsiteY152" fmla="*/ 346135 h 1705557"/>
              <a:gd name="connsiteX153" fmla="*/ 6105063 w 10232859"/>
              <a:gd name="connsiteY153" fmla="*/ 353854 h 1705557"/>
              <a:gd name="connsiteX154" fmla="*/ 6135796 w 10232859"/>
              <a:gd name="connsiteY154" fmla="*/ 369657 h 1705557"/>
              <a:gd name="connsiteX155" fmla="*/ 6195166 w 10232859"/>
              <a:gd name="connsiteY155" fmla="*/ 366704 h 1705557"/>
              <a:gd name="connsiteX156" fmla="*/ 6216259 w 10232859"/>
              <a:gd name="connsiteY156" fmla="*/ 369879 h 1705557"/>
              <a:gd name="connsiteX157" fmla="*/ 6228331 w 10232859"/>
              <a:gd name="connsiteY157" fmla="*/ 370548 h 1705557"/>
              <a:gd name="connsiteX158" fmla="*/ 6229602 w 10232859"/>
              <a:gd name="connsiteY158" fmla="*/ 369928 h 1705557"/>
              <a:gd name="connsiteX159" fmla="*/ 6258988 w 10232859"/>
              <a:gd name="connsiteY159" fmla="*/ 385174 h 1705557"/>
              <a:gd name="connsiteX160" fmla="*/ 6264106 w 10232859"/>
              <a:gd name="connsiteY160" fmla="*/ 385655 h 1705557"/>
              <a:gd name="connsiteX161" fmla="*/ 6281703 w 10232859"/>
              <a:gd name="connsiteY161" fmla="*/ 397568 h 1705557"/>
              <a:gd name="connsiteX162" fmla="*/ 6291622 w 10232859"/>
              <a:gd name="connsiteY162" fmla="*/ 402669 h 1705557"/>
              <a:gd name="connsiteX163" fmla="*/ 6292712 w 10232859"/>
              <a:gd name="connsiteY163" fmla="*/ 406285 h 1705557"/>
              <a:gd name="connsiteX164" fmla="*/ 6308227 w 10232859"/>
              <a:gd name="connsiteY164" fmla="*/ 412710 h 1705557"/>
              <a:gd name="connsiteX165" fmla="*/ 6328981 w 10232859"/>
              <a:gd name="connsiteY165" fmla="*/ 416009 h 1705557"/>
              <a:gd name="connsiteX166" fmla="*/ 6368693 w 10232859"/>
              <a:gd name="connsiteY166" fmla="*/ 424359 h 1705557"/>
              <a:gd name="connsiteX167" fmla="*/ 6414811 w 10232859"/>
              <a:gd name="connsiteY167" fmla="*/ 458714 h 1705557"/>
              <a:gd name="connsiteX168" fmla="*/ 6467879 w 10232859"/>
              <a:gd name="connsiteY168" fmla="*/ 474762 h 1705557"/>
              <a:gd name="connsiteX169" fmla="*/ 6564351 w 10232859"/>
              <a:gd name="connsiteY169" fmla="*/ 544032 h 1705557"/>
              <a:gd name="connsiteX170" fmla="*/ 6711178 w 10232859"/>
              <a:gd name="connsiteY170" fmla="*/ 580124 h 1705557"/>
              <a:gd name="connsiteX171" fmla="*/ 6764036 w 10232859"/>
              <a:gd name="connsiteY171" fmla="*/ 595457 h 1705557"/>
              <a:gd name="connsiteX172" fmla="*/ 6858983 w 10232859"/>
              <a:gd name="connsiteY172" fmla="*/ 630237 h 1705557"/>
              <a:gd name="connsiteX173" fmla="*/ 6910661 w 10232859"/>
              <a:gd name="connsiteY173" fmla="*/ 641134 h 1705557"/>
              <a:gd name="connsiteX174" fmla="*/ 6944111 w 10232859"/>
              <a:gd name="connsiteY174" fmla="*/ 666016 h 1705557"/>
              <a:gd name="connsiteX175" fmla="*/ 6965771 w 10232859"/>
              <a:gd name="connsiteY175" fmla="*/ 666445 h 1705557"/>
              <a:gd name="connsiteX176" fmla="*/ 6969639 w 10232859"/>
              <a:gd name="connsiteY176" fmla="*/ 666351 h 1705557"/>
              <a:gd name="connsiteX177" fmla="*/ 6982242 w 10232859"/>
              <a:gd name="connsiteY177" fmla="*/ 669626 h 1705557"/>
              <a:gd name="connsiteX178" fmla="*/ 6989387 w 10232859"/>
              <a:gd name="connsiteY178" fmla="*/ 665988 h 1705557"/>
              <a:gd name="connsiteX179" fmla="*/ 7010930 w 10232859"/>
              <a:gd name="connsiteY179" fmla="*/ 667648 h 1705557"/>
              <a:gd name="connsiteX180" fmla="*/ 7033125 w 10232859"/>
              <a:gd name="connsiteY180" fmla="*/ 674950 h 1705557"/>
              <a:gd name="connsiteX181" fmla="*/ 7134461 w 10232859"/>
              <a:gd name="connsiteY181" fmla="*/ 714706 h 1705557"/>
              <a:gd name="connsiteX182" fmla="*/ 7197450 w 10232859"/>
              <a:gd name="connsiteY182" fmla="*/ 735608 h 1705557"/>
              <a:gd name="connsiteX183" fmla="*/ 7225084 w 10232859"/>
              <a:gd name="connsiteY183" fmla="*/ 739019 h 1705557"/>
              <a:gd name="connsiteX184" fmla="*/ 7261183 w 10232859"/>
              <a:gd name="connsiteY184" fmla="*/ 746827 h 1705557"/>
              <a:gd name="connsiteX185" fmla="*/ 7327760 w 10232859"/>
              <a:gd name="connsiteY185" fmla="*/ 757100 h 1705557"/>
              <a:gd name="connsiteX186" fmla="*/ 7412222 w 10232859"/>
              <a:gd name="connsiteY186" fmla="*/ 777001 h 1705557"/>
              <a:gd name="connsiteX187" fmla="*/ 7457904 w 10232859"/>
              <a:gd name="connsiteY187" fmla="*/ 810835 h 1705557"/>
              <a:gd name="connsiteX188" fmla="*/ 7465795 w 10232859"/>
              <a:gd name="connsiteY188" fmla="*/ 809112 h 1705557"/>
              <a:gd name="connsiteX189" fmla="*/ 7505046 w 10232859"/>
              <a:gd name="connsiteY189" fmla="*/ 823031 h 1705557"/>
              <a:gd name="connsiteX190" fmla="*/ 7623220 w 10232859"/>
              <a:gd name="connsiteY190" fmla="*/ 895034 h 1705557"/>
              <a:gd name="connsiteX191" fmla="*/ 7700458 w 10232859"/>
              <a:gd name="connsiteY191" fmla="*/ 921593 h 1705557"/>
              <a:gd name="connsiteX192" fmla="*/ 7730988 w 10232859"/>
              <a:gd name="connsiteY192" fmla="*/ 927270 h 1705557"/>
              <a:gd name="connsiteX193" fmla="*/ 7781942 w 10232859"/>
              <a:gd name="connsiteY193" fmla="*/ 937017 h 1705557"/>
              <a:gd name="connsiteX194" fmla="*/ 7827704 w 10232859"/>
              <a:gd name="connsiteY194" fmla="*/ 935072 h 1705557"/>
              <a:gd name="connsiteX195" fmla="*/ 7867270 w 10232859"/>
              <a:gd name="connsiteY195" fmla="*/ 946880 h 1705557"/>
              <a:gd name="connsiteX196" fmla="*/ 7866538 w 10232859"/>
              <a:gd name="connsiteY196" fmla="*/ 961559 h 1705557"/>
              <a:gd name="connsiteX197" fmla="*/ 7912084 w 10232859"/>
              <a:gd name="connsiteY197" fmla="*/ 970314 h 1705557"/>
              <a:gd name="connsiteX198" fmla="*/ 7982264 w 10232859"/>
              <a:gd name="connsiteY198" fmla="*/ 982287 h 1705557"/>
              <a:gd name="connsiteX199" fmla="*/ 7991272 w 10232859"/>
              <a:gd name="connsiteY199" fmla="*/ 987618 h 1705557"/>
              <a:gd name="connsiteX200" fmla="*/ 8006496 w 10232859"/>
              <a:gd name="connsiteY200" fmla="*/ 979353 h 1705557"/>
              <a:gd name="connsiteX201" fmla="*/ 8034497 w 10232859"/>
              <a:gd name="connsiteY201" fmla="*/ 978568 h 1705557"/>
              <a:gd name="connsiteX202" fmla="*/ 8150881 w 10232859"/>
              <a:gd name="connsiteY202" fmla="*/ 996925 h 1705557"/>
              <a:gd name="connsiteX203" fmla="*/ 8172106 w 10232859"/>
              <a:gd name="connsiteY203" fmla="*/ 997026 h 1705557"/>
              <a:gd name="connsiteX204" fmla="*/ 8196076 w 10232859"/>
              <a:gd name="connsiteY204" fmla="*/ 1006592 h 1705557"/>
              <a:gd name="connsiteX205" fmla="*/ 8247463 w 10232859"/>
              <a:gd name="connsiteY205" fmla="*/ 1022846 h 1705557"/>
              <a:gd name="connsiteX206" fmla="*/ 8279272 w 10232859"/>
              <a:gd name="connsiteY206" fmla="*/ 1039435 h 1705557"/>
              <a:gd name="connsiteX207" fmla="*/ 8289611 w 10232859"/>
              <a:gd name="connsiteY207" fmla="*/ 1035144 h 1705557"/>
              <a:gd name="connsiteX208" fmla="*/ 8311483 w 10232859"/>
              <a:gd name="connsiteY208" fmla="*/ 1035913 h 1705557"/>
              <a:gd name="connsiteX209" fmla="*/ 8399489 w 10232859"/>
              <a:gd name="connsiteY209" fmla="*/ 1055076 h 1705557"/>
              <a:gd name="connsiteX210" fmla="*/ 8415973 w 10232859"/>
              <a:gd name="connsiteY210" fmla="*/ 1056174 h 1705557"/>
              <a:gd name="connsiteX211" fmla="*/ 8433326 w 10232859"/>
              <a:gd name="connsiteY211" fmla="*/ 1064395 h 1705557"/>
              <a:gd name="connsiteX212" fmla="*/ 8502328 w 10232859"/>
              <a:gd name="connsiteY212" fmla="*/ 1098012 h 1705557"/>
              <a:gd name="connsiteX213" fmla="*/ 8534346 w 10232859"/>
              <a:gd name="connsiteY213" fmla="*/ 1113494 h 1705557"/>
              <a:gd name="connsiteX214" fmla="*/ 8534980 w 10232859"/>
              <a:gd name="connsiteY214" fmla="*/ 1117375 h 1705557"/>
              <a:gd name="connsiteX215" fmla="*/ 8544104 w 10232859"/>
              <a:gd name="connsiteY215" fmla="*/ 1114920 h 1705557"/>
              <a:gd name="connsiteX216" fmla="*/ 8567742 w 10232859"/>
              <a:gd name="connsiteY216" fmla="*/ 1124104 h 1705557"/>
              <a:gd name="connsiteX217" fmla="*/ 8633779 w 10232859"/>
              <a:gd name="connsiteY217" fmla="*/ 1145740 h 1705557"/>
              <a:gd name="connsiteX218" fmla="*/ 8676965 w 10232859"/>
              <a:gd name="connsiteY218" fmla="*/ 1163463 h 1705557"/>
              <a:gd name="connsiteX219" fmla="*/ 8698944 w 10232859"/>
              <a:gd name="connsiteY219" fmla="*/ 1163453 h 1705557"/>
              <a:gd name="connsiteX220" fmla="*/ 8711456 w 10232859"/>
              <a:gd name="connsiteY220" fmla="*/ 1175731 h 1705557"/>
              <a:gd name="connsiteX221" fmla="*/ 8732793 w 10232859"/>
              <a:gd name="connsiteY221" fmla="*/ 1179486 h 1705557"/>
              <a:gd name="connsiteX222" fmla="*/ 8751897 w 10232859"/>
              <a:gd name="connsiteY222" fmla="*/ 1197400 h 1705557"/>
              <a:gd name="connsiteX223" fmla="*/ 8793564 w 10232859"/>
              <a:gd name="connsiteY223" fmla="*/ 1179086 h 1705557"/>
              <a:gd name="connsiteX224" fmla="*/ 8834270 w 10232859"/>
              <a:gd name="connsiteY224" fmla="*/ 1213138 h 1705557"/>
              <a:gd name="connsiteX225" fmla="*/ 8853872 w 10232859"/>
              <a:gd name="connsiteY225" fmla="*/ 1221228 h 1705557"/>
              <a:gd name="connsiteX226" fmla="*/ 8861901 w 10232859"/>
              <a:gd name="connsiteY226" fmla="*/ 1217889 h 1705557"/>
              <a:gd name="connsiteX227" fmla="*/ 8874168 w 10232859"/>
              <a:gd name="connsiteY227" fmla="*/ 1220481 h 1705557"/>
              <a:gd name="connsiteX228" fmla="*/ 8871123 w 10232859"/>
              <a:gd name="connsiteY228" fmla="*/ 1227674 h 1705557"/>
              <a:gd name="connsiteX229" fmla="*/ 8903537 w 10232859"/>
              <a:gd name="connsiteY229" fmla="*/ 1237102 h 1705557"/>
              <a:gd name="connsiteX230" fmla="*/ 8933767 w 10232859"/>
              <a:gd name="connsiteY230" fmla="*/ 1269882 h 1705557"/>
              <a:gd name="connsiteX231" fmla="*/ 8985765 w 10232859"/>
              <a:gd name="connsiteY231" fmla="*/ 1294178 h 1705557"/>
              <a:gd name="connsiteX232" fmla="*/ 9071444 w 10232859"/>
              <a:gd name="connsiteY232" fmla="*/ 1323819 h 1705557"/>
              <a:gd name="connsiteX233" fmla="*/ 9096711 w 10232859"/>
              <a:gd name="connsiteY233" fmla="*/ 1334291 h 1705557"/>
              <a:gd name="connsiteX234" fmla="*/ 9338853 w 10232859"/>
              <a:gd name="connsiteY234" fmla="*/ 1454560 h 1705557"/>
              <a:gd name="connsiteX235" fmla="*/ 9520814 w 10232859"/>
              <a:gd name="connsiteY235" fmla="*/ 1456341 h 1705557"/>
              <a:gd name="connsiteX236" fmla="*/ 9702271 w 10232859"/>
              <a:gd name="connsiteY236" fmla="*/ 1495067 h 1705557"/>
              <a:gd name="connsiteX237" fmla="*/ 9744273 w 10232859"/>
              <a:gd name="connsiteY237" fmla="*/ 1530026 h 1705557"/>
              <a:gd name="connsiteX238" fmla="*/ 9771903 w 10232859"/>
              <a:gd name="connsiteY238" fmla="*/ 1536548 h 1705557"/>
              <a:gd name="connsiteX239" fmla="*/ 9818565 w 10232859"/>
              <a:gd name="connsiteY239" fmla="*/ 1545059 h 1705557"/>
              <a:gd name="connsiteX240" fmla="*/ 9882202 w 10232859"/>
              <a:gd name="connsiteY240" fmla="*/ 1572402 h 1705557"/>
              <a:gd name="connsiteX241" fmla="*/ 10022025 w 10232859"/>
              <a:gd name="connsiteY241" fmla="*/ 1606210 h 1705557"/>
              <a:gd name="connsiteX242" fmla="*/ 10220406 w 10232859"/>
              <a:gd name="connsiteY242" fmla="*/ 1683519 h 1705557"/>
              <a:gd name="connsiteX243" fmla="*/ 10232859 w 10232859"/>
              <a:gd name="connsiteY243" fmla="*/ 1705557 h 1705557"/>
              <a:gd name="connsiteX244" fmla="*/ 0 w 10232859"/>
              <a:gd name="connsiteY244" fmla="*/ 1705557 h 1705557"/>
              <a:gd name="connsiteX245" fmla="*/ 0 w 10232859"/>
              <a:gd name="connsiteY245" fmla="*/ 28342 h 1705557"/>
              <a:gd name="connsiteX246" fmla="*/ 8097 w 10232859"/>
              <a:gd name="connsiteY246" fmla="*/ 30869 h 1705557"/>
              <a:gd name="connsiteX247" fmla="*/ 77128 w 10232859"/>
              <a:gd name="connsiteY247" fmla="*/ 13381 h 1705557"/>
              <a:gd name="connsiteX248" fmla="*/ 188338 w 10232859"/>
              <a:gd name="connsiteY248" fmla="*/ 11593 h 1705557"/>
              <a:gd name="connsiteX249" fmla="*/ 298809 w 10232859"/>
              <a:gd name="connsiteY249" fmla="*/ 12712 h 1705557"/>
              <a:gd name="connsiteX250" fmla="*/ 338985 w 10232859"/>
              <a:gd name="connsiteY250" fmla="*/ 14520 h 1705557"/>
              <a:gd name="connsiteX251" fmla="*/ 409815 w 10232859"/>
              <a:gd name="connsiteY251" fmla="*/ 11559 h 1705557"/>
              <a:gd name="connsiteX252" fmla="*/ 424169 w 10232859"/>
              <a:gd name="connsiteY252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909571 w 10232859"/>
              <a:gd name="connsiteY27" fmla="*/ 165085 h 1705557"/>
              <a:gd name="connsiteX28" fmla="*/ 2002612 w 10232859"/>
              <a:gd name="connsiteY28" fmla="*/ 191856 h 1705557"/>
              <a:gd name="connsiteX29" fmla="*/ 2155278 w 10232859"/>
              <a:gd name="connsiteY29" fmla="*/ 204338 h 1705557"/>
              <a:gd name="connsiteX30" fmla="*/ 2166398 w 10232859"/>
              <a:gd name="connsiteY30" fmla="*/ 213479 h 1705557"/>
              <a:gd name="connsiteX31" fmla="*/ 2180455 w 10232859"/>
              <a:gd name="connsiteY31" fmla="*/ 219408 h 1705557"/>
              <a:gd name="connsiteX32" fmla="*/ 2182638 w 10232859"/>
              <a:gd name="connsiteY32" fmla="*/ 218827 h 1705557"/>
              <a:gd name="connsiteX33" fmla="*/ 2200348 w 10232859"/>
              <a:gd name="connsiteY33" fmla="*/ 221830 h 1705557"/>
              <a:gd name="connsiteX34" fmla="*/ 2203307 w 10232859"/>
              <a:gd name="connsiteY34" fmla="*/ 225104 h 1705557"/>
              <a:gd name="connsiteX35" fmla="*/ 2215170 w 10232859"/>
              <a:gd name="connsiteY35" fmla="*/ 227986 h 1705557"/>
              <a:gd name="connsiteX36" fmla="*/ 2237765 w 10232859"/>
              <a:gd name="connsiteY36" fmla="*/ 235871 h 1705557"/>
              <a:gd name="connsiteX37" fmla="*/ 2242719 w 10232859"/>
              <a:gd name="connsiteY37" fmla="*/ 235274 h 1705557"/>
              <a:gd name="connsiteX38" fmla="*/ 2277928 w 10232859"/>
              <a:gd name="connsiteY38" fmla="*/ 243941 h 1705557"/>
              <a:gd name="connsiteX39" fmla="*/ 2278759 w 10232859"/>
              <a:gd name="connsiteY39" fmla="*/ 243077 h 1705557"/>
              <a:gd name="connsiteX40" fmla="*/ 2290187 w 10232859"/>
              <a:gd name="connsiteY40" fmla="*/ 241223 h 1705557"/>
              <a:gd name="connsiteX41" fmla="*/ 2311246 w 10232859"/>
              <a:gd name="connsiteY41" fmla="*/ 239922 h 1705557"/>
              <a:gd name="connsiteX42" fmla="*/ 2364066 w 10232859"/>
              <a:gd name="connsiteY42" fmla="*/ 224751 h 1705557"/>
              <a:gd name="connsiteX43" fmla="*/ 2400814 w 10232859"/>
              <a:gd name="connsiteY43" fmla="*/ 233679 h 1705557"/>
              <a:gd name="connsiteX44" fmla="*/ 2408414 w 10232859"/>
              <a:gd name="connsiteY44" fmla="*/ 234943 h 1705557"/>
              <a:gd name="connsiteX45" fmla="*/ 2408650 w 10232859"/>
              <a:gd name="connsiteY45" fmla="*/ 234748 h 1705557"/>
              <a:gd name="connsiteX46" fmla="*/ 2416835 w 10232859"/>
              <a:gd name="connsiteY46" fmla="*/ 235642 h 1705557"/>
              <a:gd name="connsiteX47" fmla="*/ 2422271 w 10232859"/>
              <a:gd name="connsiteY47" fmla="*/ 237247 h 1705557"/>
              <a:gd name="connsiteX48" fmla="*/ 2490341 w 10232859"/>
              <a:gd name="connsiteY48" fmla="*/ 217588 h 1705557"/>
              <a:gd name="connsiteX49" fmla="*/ 2588929 w 10232859"/>
              <a:gd name="connsiteY49" fmla="*/ 207494 h 1705557"/>
              <a:gd name="connsiteX50" fmla="*/ 2687426 w 10232859"/>
              <a:gd name="connsiteY50" fmla="*/ 200362 h 1705557"/>
              <a:gd name="connsiteX51" fmla="*/ 2723517 w 10232859"/>
              <a:gd name="connsiteY51" fmla="*/ 199166 h 1705557"/>
              <a:gd name="connsiteX52" fmla="*/ 2785956 w 10232859"/>
              <a:gd name="connsiteY52" fmla="*/ 190918 h 1705557"/>
              <a:gd name="connsiteX53" fmla="*/ 2813378 w 10232859"/>
              <a:gd name="connsiteY53" fmla="*/ 183347 h 1705557"/>
              <a:gd name="connsiteX54" fmla="*/ 2814782 w 10232859"/>
              <a:gd name="connsiteY54" fmla="*/ 183667 h 1705557"/>
              <a:gd name="connsiteX55" fmla="*/ 2816580 w 10232859"/>
              <a:gd name="connsiteY55" fmla="*/ 180880 h 1705557"/>
              <a:gd name="connsiteX56" fmla="*/ 2821623 w 10232859"/>
              <a:gd name="connsiteY56" fmla="*/ 179389 h 1705557"/>
              <a:gd name="connsiteX57" fmla="*/ 2836688 w 10232859"/>
              <a:gd name="connsiteY57" fmla="*/ 179485 h 1705557"/>
              <a:gd name="connsiteX58" fmla="*/ 2842564 w 10232859"/>
              <a:gd name="connsiteY58" fmla="*/ 180209 h 1705557"/>
              <a:gd name="connsiteX59" fmla="*/ 2850712 w 10232859"/>
              <a:gd name="connsiteY59" fmla="*/ 179804 h 1705557"/>
              <a:gd name="connsiteX60" fmla="*/ 2850846 w 10232859"/>
              <a:gd name="connsiteY60" fmla="*/ 179576 h 1705557"/>
              <a:gd name="connsiteX61" fmla="*/ 2858611 w 10232859"/>
              <a:gd name="connsiteY61" fmla="*/ 179626 h 1705557"/>
              <a:gd name="connsiteX62" fmla="*/ 2897454 w 10232859"/>
              <a:gd name="connsiteY62" fmla="*/ 182628 h 1705557"/>
              <a:gd name="connsiteX63" fmla="*/ 2940369 w 10232859"/>
              <a:gd name="connsiteY63" fmla="*/ 159458 h 1705557"/>
              <a:gd name="connsiteX64" fmla="*/ 2959670 w 10232859"/>
              <a:gd name="connsiteY64" fmla="*/ 154881 h 1705557"/>
              <a:gd name="connsiteX65" fmla="*/ 2969615 w 10232859"/>
              <a:gd name="connsiteY65" fmla="*/ 151269 h 1705557"/>
              <a:gd name="connsiteX66" fmla="*/ 2970000 w 10232859"/>
              <a:gd name="connsiteY66" fmla="*/ 150290 h 1705557"/>
              <a:gd name="connsiteX67" fmla="*/ 3007272 w 10232859"/>
              <a:gd name="connsiteY67" fmla="*/ 153280 h 1705557"/>
              <a:gd name="connsiteX68" fmla="*/ 3011677 w 10232859"/>
              <a:gd name="connsiteY68" fmla="*/ 151918 h 1705557"/>
              <a:gd name="connsiteX69" fmla="*/ 3036668 w 10232859"/>
              <a:gd name="connsiteY69" fmla="*/ 156118 h 1705557"/>
              <a:gd name="connsiteX70" fmla="*/ 3049208 w 10232859"/>
              <a:gd name="connsiteY70" fmla="*/ 157087 h 1705557"/>
              <a:gd name="connsiteX71" fmla="*/ 3053517 w 10232859"/>
              <a:gd name="connsiteY71" fmla="*/ 159836 h 1705557"/>
              <a:gd name="connsiteX72" fmla="*/ 3071637 w 10232859"/>
              <a:gd name="connsiteY72" fmla="*/ 160010 h 1705557"/>
              <a:gd name="connsiteX73" fmla="*/ 3110077 w 10232859"/>
              <a:gd name="connsiteY73" fmla="*/ 155716 h 1705557"/>
              <a:gd name="connsiteX74" fmla="*/ 3173743 w 10232859"/>
              <a:gd name="connsiteY74" fmla="*/ 166095 h 1705557"/>
              <a:gd name="connsiteX75" fmla="*/ 3254203 w 10232859"/>
              <a:gd name="connsiteY75" fmla="*/ 158270 h 1705557"/>
              <a:gd name="connsiteX76" fmla="*/ 3380350 w 10232859"/>
              <a:gd name="connsiteY76" fmla="*/ 157665 h 1705557"/>
              <a:gd name="connsiteX77" fmla="*/ 3476147 w 10232859"/>
              <a:gd name="connsiteY77" fmla="*/ 177439 h 1705557"/>
              <a:gd name="connsiteX78" fmla="*/ 3581876 w 10232859"/>
              <a:gd name="connsiteY78" fmla="*/ 156962 h 1705557"/>
              <a:gd name="connsiteX79" fmla="*/ 3704761 w 10232859"/>
              <a:gd name="connsiteY79" fmla="*/ 157006 h 1705557"/>
              <a:gd name="connsiteX80" fmla="*/ 3755040 w 10232859"/>
              <a:gd name="connsiteY80" fmla="*/ 148492 h 1705557"/>
              <a:gd name="connsiteX81" fmla="*/ 3804689 w 10232859"/>
              <a:gd name="connsiteY81" fmla="*/ 158407 h 1705557"/>
              <a:gd name="connsiteX82" fmla="*/ 3821793 w 10232859"/>
              <a:gd name="connsiteY82" fmla="*/ 151257 h 1705557"/>
              <a:gd name="connsiteX83" fmla="*/ 3824682 w 10232859"/>
              <a:gd name="connsiteY83" fmla="*/ 149833 h 1705557"/>
              <a:gd name="connsiteX84" fmla="*/ 3837536 w 10232859"/>
              <a:gd name="connsiteY84" fmla="*/ 148292 h 1705557"/>
              <a:gd name="connsiteX85" fmla="*/ 3839550 w 10232859"/>
              <a:gd name="connsiteY85" fmla="*/ 142661 h 1705557"/>
              <a:gd name="connsiteX86" fmla="*/ 3857743 w 10232859"/>
              <a:gd name="connsiteY86" fmla="*/ 136618 h 1705557"/>
              <a:gd name="connsiteX87" fmla="*/ 3881852 w 10232859"/>
              <a:gd name="connsiteY87" fmla="*/ 135231 h 1705557"/>
              <a:gd name="connsiteX88" fmla="*/ 3998088 w 10232859"/>
              <a:gd name="connsiteY88" fmla="*/ 134446 h 1705557"/>
              <a:gd name="connsiteX89" fmla="*/ 4066682 w 10232859"/>
              <a:gd name="connsiteY89" fmla="*/ 130661 h 1705557"/>
              <a:gd name="connsiteX90" fmla="*/ 4091246 w 10232859"/>
              <a:gd name="connsiteY90" fmla="*/ 124017 h 1705557"/>
              <a:gd name="connsiteX91" fmla="*/ 4126556 w 10232859"/>
              <a:gd name="connsiteY91" fmla="*/ 118239 h 1705557"/>
              <a:gd name="connsiteX92" fmla="*/ 4187717 w 10232859"/>
              <a:gd name="connsiteY92" fmla="*/ 104010 h 1705557"/>
              <a:gd name="connsiteX93" fmla="*/ 4220826 w 10232859"/>
              <a:gd name="connsiteY93" fmla="*/ 102505 h 1705557"/>
              <a:gd name="connsiteX94" fmla="*/ 4239014 w 10232859"/>
              <a:gd name="connsiteY94" fmla="*/ 97354 h 1705557"/>
              <a:gd name="connsiteX95" fmla="*/ 4246653 w 10232859"/>
              <a:gd name="connsiteY95" fmla="*/ 97874 h 1705557"/>
              <a:gd name="connsiteX96" fmla="*/ 4271841 w 10232859"/>
              <a:gd name="connsiteY96" fmla="*/ 96702 h 1705557"/>
              <a:gd name="connsiteX97" fmla="*/ 4286277 w 10232859"/>
              <a:gd name="connsiteY97" fmla="*/ 96687 h 1705557"/>
              <a:gd name="connsiteX98" fmla="*/ 4292025 w 10232859"/>
              <a:gd name="connsiteY98" fmla="*/ 96921 h 1705557"/>
              <a:gd name="connsiteX99" fmla="*/ 4304713 w 10232859"/>
              <a:gd name="connsiteY99" fmla="*/ 102187 h 1705557"/>
              <a:gd name="connsiteX100" fmla="*/ 4321285 w 10232859"/>
              <a:gd name="connsiteY100" fmla="*/ 100074 h 1705557"/>
              <a:gd name="connsiteX101" fmla="*/ 4339561 w 10232859"/>
              <a:gd name="connsiteY101" fmla="*/ 105320 h 1705557"/>
              <a:gd name="connsiteX102" fmla="*/ 4343990 w 10232859"/>
              <a:gd name="connsiteY102" fmla="*/ 101090 h 1705557"/>
              <a:gd name="connsiteX103" fmla="*/ 4358885 w 10232859"/>
              <a:gd name="connsiteY103" fmla="*/ 96778 h 1705557"/>
              <a:gd name="connsiteX104" fmla="*/ 4371648 w 10232859"/>
              <a:gd name="connsiteY104" fmla="*/ 101826 h 1705557"/>
              <a:gd name="connsiteX105" fmla="*/ 4398380 w 10232859"/>
              <a:gd name="connsiteY105" fmla="*/ 104961 h 1705557"/>
              <a:gd name="connsiteX106" fmla="*/ 4405729 w 10232859"/>
              <a:gd name="connsiteY106" fmla="*/ 104191 h 1705557"/>
              <a:gd name="connsiteX107" fmla="*/ 4431408 w 10232859"/>
              <a:gd name="connsiteY107" fmla="*/ 110825 h 1705557"/>
              <a:gd name="connsiteX108" fmla="*/ 4472183 w 10232859"/>
              <a:gd name="connsiteY108" fmla="*/ 116430 h 1705557"/>
              <a:gd name="connsiteX109" fmla="*/ 4518828 w 10232859"/>
              <a:gd name="connsiteY109" fmla="*/ 119114 h 1705557"/>
              <a:gd name="connsiteX110" fmla="*/ 4532040 w 10232859"/>
              <a:gd name="connsiteY110" fmla="*/ 124307 h 1705557"/>
              <a:gd name="connsiteX111" fmla="*/ 4617778 w 10232859"/>
              <a:gd name="connsiteY111" fmla="*/ 136993 h 1705557"/>
              <a:gd name="connsiteX112" fmla="*/ 4641872 w 10232859"/>
              <a:gd name="connsiteY112" fmla="*/ 140721 h 1705557"/>
              <a:gd name="connsiteX113" fmla="*/ 4662766 w 10232859"/>
              <a:gd name="connsiteY113" fmla="*/ 138952 h 1705557"/>
              <a:gd name="connsiteX114" fmla="*/ 4667770 w 10232859"/>
              <a:gd name="connsiteY114" fmla="*/ 134208 h 1705557"/>
              <a:gd name="connsiteX115" fmla="*/ 4681052 w 10232859"/>
              <a:gd name="connsiteY115" fmla="*/ 135461 h 1705557"/>
              <a:gd name="connsiteX116" fmla="*/ 4684624 w 10232859"/>
              <a:gd name="connsiteY116" fmla="*/ 134755 h 1705557"/>
              <a:gd name="connsiteX117" fmla="*/ 4705061 w 10232859"/>
              <a:gd name="connsiteY117" fmla="*/ 131748 h 1705557"/>
              <a:gd name="connsiteX118" fmla="*/ 4747746 w 10232859"/>
              <a:gd name="connsiteY118" fmla="*/ 151131 h 1705557"/>
              <a:gd name="connsiteX119" fmla="*/ 4801045 w 10232859"/>
              <a:gd name="connsiteY119" fmla="*/ 153753 h 1705557"/>
              <a:gd name="connsiteX120" fmla="*/ 5001600 w 10232859"/>
              <a:gd name="connsiteY120" fmla="*/ 196753 h 1705557"/>
              <a:gd name="connsiteX121" fmla="*/ 5033465 w 10232859"/>
              <a:gd name="connsiteY121" fmla="*/ 182429 h 1705557"/>
              <a:gd name="connsiteX122" fmla="*/ 5115965 w 10232859"/>
              <a:gd name="connsiteY122" fmla="*/ 192583 h 1705557"/>
              <a:gd name="connsiteX123" fmla="*/ 5237936 w 10232859"/>
              <a:gd name="connsiteY123" fmla="*/ 246022 h 1705557"/>
              <a:gd name="connsiteX124" fmla="*/ 5290566 w 10232859"/>
              <a:gd name="connsiteY124" fmla="*/ 269809 h 1705557"/>
              <a:gd name="connsiteX125" fmla="*/ 5344878 w 10232859"/>
              <a:gd name="connsiteY125" fmla="*/ 282874 h 1705557"/>
              <a:gd name="connsiteX126" fmla="*/ 5413398 w 10232859"/>
              <a:gd name="connsiteY126" fmla="*/ 282749 h 1705557"/>
              <a:gd name="connsiteX127" fmla="*/ 5415629 w 10232859"/>
              <a:gd name="connsiteY127" fmla="*/ 282282 h 1705557"/>
              <a:gd name="connsiteX128" fmla="*/ 5433078 w 10232859"/>
              <a:gd name="connsiteY128" fmla="*/ 286198 h 1705557"/>
              <a:gd name="connsiteX129" fmla="*/ 5435759 w 10232859"/>
              <a:gd name="connsiteY129" fmla="*/ 289614 h 1705557"/>
              <a:gd name="connsiteX130" fmla="*/ 5447372 w 10232859"/>
              <a:gd name="connsiteY130" fmla="*/ 293101 h 1705557"/>
              <a:gd name="connsiteX131" fmla="*/ 5469289 w 10232859"/>
              <a:gd name="connsiteY131" fmla="*/ 302134 h 1705557"/>
              <a:gd name="connsiteX132" fmla="*/ 5508752 w 10232859"/>
              <a:gd name="connsiteY132" fmla="*/ 312267 h 1705557"/>
              <a:gd name="connsiteX133" fmla="*/ 5509657 w 10232859"/>
              <a:gd name="connsiteY133" fmla="*/ 311450 h 1705557"/>
              <a:gd name="connsiteX134" fmla="*/ 5521245 w 10232859"/>
              <a:gd name="connsiteY134" fmla="*/ 310202 h 1705557"/>
              <a:gd name="connsiteX135" fmla="*/ 5542415 w 10232859"/>
              <a:gd name="connsiteY135" fmla="*/ 310009 h 1705557"/>
              <a:gd name="connsiteX136" fmla="*/ 5596538 w 10232859"/>
              <a:gd name="connsiteY136" fmla="*/ 297667 h 1705557"/>
              <a:gd name="connsiteX137" fmla="*/ 5632514 w 10232859"/>
              <a:gd name="connsiteY137" fmla="*/ 308476 h 1705557"/>
              <a:gd name="connsiteX138" fmla="*/ 5640005 w 10232859"/>
              <a:gd name="connsiteY138" fmla="*/ 310131 h 1705557"/>
              <a:gd name="connsiteX139" fmla="*/ 5640259 w 10232859"/>
              <a:gd name="connsiteY139" fmla="*/ 309949 h 1705557"/>
              <a:gd name="connsiteX140" fmla="*/ 5648365 w 10232859"/>
              <a:gd name="connsiteY140" fmla="*/ 311268 h 1705557"/>
              <a:gd name="connsiteX141" fmla="*/ 5653662 w 10232859"/>
              <a:gd name="connsiteY141" fmla="*/ 313149 h 1705557"/>
              <a:gd name="connsiteX142" fmla="*/ 5668196 w 10232859"/>
              <a:gd name="connsiteY142" fmla="*/ 316360 h 1705557"/>
              <a:gd name="connsiteX143" fmla="*/ 5673886 w 10232859"/>
              <a:gd name="connsiteY143" fmla="*/ 316040 h 1705557"/>
              <a:gd name="connsiteX144" fmla="*/ 5677139 w 10232859"/>
              <a:gd name="connsiteY144" fmla="*/ 313859 h 1705557"/>
              <a:gd name="connsiteX145" fmla="*/ 5708983 w 10232859"/>
              <a:gd name="connsiteY145" fmla="*/ 313188 h 1705557"/>
              <a:gd name="connsiteX146" fmla="*/ 5773909 w 10232859"/>
              <a:gd name="connsiteY146" fmla="*/ 318575 h 1705557"/>
              <a:gd name="connsiteX147" fmla="*/ 5809500 w 10232859"/>
              <a:gd name="connsiteY147" fmla="*/ 324964 h 1705557"/>
              <a:gd name="connsiteX148" fmla="*/ 5908729 w 10232859"/>
              <a:gd name="connsiteY148" fmla="*/ 338849 h 1705557"/>
              <a:gd name="connsiteX149" fmla="*/ 6009654 w 10232859"/>
              <a:gd name="connsiteY149" fmla="*/ 350040 h 1705557"/>
              <a:gd name="connsiteX150" fmla="*/ 6067487 w 10232859"/>
              <a:gd name="connsiteY150" fmla="*/ 340226 h 1705557"/>
              <a:gd name="connsiteX151" fmla="*/ 6073281 w 10232859"/>
              <a:gd name="connsiteY151" fmla="*/ 340830 h 1705557"/>
              <a:gd name="connsiteX152" fmla="*/ 6086225 w 10232859"/>
              <a:gd name="connsiteY152" fmla="*/ 346135 h 1705557"/>
              <a:gd name="connsiteX153" fmla="*/ 6105063 w 10232859"/>
              <a:gd name="connsiteY153" fmla="*/ 353854 h 1705557"/>
              <a:gd name="connsiteX154" fmla="*/ 6135796 w 10232859"/>
              <a:gd name="connsiteY154" fmla="*/ 369657 h 1705557"/>
              <a:gd name="connsiteX155" fmla="*/ 6195166 w 10232859"/>
              <a:gd name="connsiteY155" fmla="*/ 366704 h 1705557"/>
              <a:gd name="connsiteX156" fmla="*/ 6216259 w 10232859"/>
              <a:gd name="connsiteY156" fmla="*/ 369879 h 1705557"/>
              <a:gd name="connsiteX157" fmla="*/ 6228331 w 10232859"/>
              <a:gd name="connsiteY157" fmla="*/ 370548 h 1705557"/>
              <a:gd name="connsiteX158" fmla="*/ 6229602 w 10232859"/>
              <a:gd name="connsiteY158" fmla="*/ 369928 h 1705557"/>
              <a:gd name="connsiteX159" fmla="*/ 6258988 w 10232859"/>
              <a:gd name="connsiteY159" fmla="*/ 385174 h 1705557"/>
              <a:gd name="connsiteX160" fmla="*/ 6264106 w 10232859"/>
              <a:gd name="connsiteY160" fmla="*/ 385655 h 1705557"/>
              <a:gd name="connsiteX161" fmla="*/ 6281703 w 10232859"/>
              <a:gd name="connsiteY161" fmla="*/ 397568 h 1705557"/>
              <a:gd name="connsiteX162" fmla="*/ 6291622 w 10232859"/>
              <a:gd name="connsiteY162" fmla="*/ 402669 h 1705557"/>
              <a:gd name="connsiteX163" fmla="*/ 6292712 w 10232859"/>
              <a:gd name="connsiteY163" fmla="*/ 406285 h 1705557"/>
              <a:gd name="connsiteX164" fmla="*/ 6308227 w 10232859"/>
              <a:gd name="connsiteY164" fmla="*/ 412710 h 1705557"/>
              <a:gd name="connsiteX165" fmla="*/ 6328981 w 10232859"/>
              <a:gd name="connsiteY165" fmla="*/ 416009 h 1705557"/>
              <a:gd name="connsiteX166" fmla="*/ 6368693 w 10232859"/>
              <a:gd name="connsiteY166" fmla="*/ 424359 h 1705557"/>
              <a:gd name="connsiteX167" fmla="*/ 6414811 w 10232859"/>
              <a:gd name="connsiteY167" fmla="*/ 458714 h 1705557"/>
              <a:gd name="connsiteX168" fmla="*/ 6467879 w 10232859"/>
              <a:gd name="connsiteY168" fmla="*/ 474762 h 1705557"/>
              <a:gd name="connsiteX169" fmla="*/ 6564351 w 10232859"/>
              <a:gd name="connsiteY169" fmla="*/ 544032 h 1705557"/>
              <a:gd name="connsiteX170" fmla="*/ 6711178 w 10232859"/>
              <a:gd name="connsiteY170" fmla="*/ 580124 h 1705557"/>
              <a:gd name="connsiteX171" fmla="*/ 6764036 w 10232859"/>
              <a:gd name="connsiteY171" fmla="*/ 595457 h 1705557"/>
              <a:gd name="connsiteX172" fmla="*/ 6858983 w 10232859"/>
              <a:gd name="connsiteY172" fmla="*/ 630237 h 1705557"/>
              <a:gd name="connsiteX173" fmla="*/ 6910661 w 10232859"/>
              <a:gd name="connsiteY173" fmla="*/ 641134 h 1705557"/>
              <a:gd name="connsiteX174" fmla="*/ 6944111 w 10232859"/>
              <a:gd name="connsiteY174" fmla="*/ 666016 h 1705557"/>
              <a:gd name="connsiteX175" fmla="*/ 6965771 w 10232859"/>
              <a:gd name="connsiteY175" fmla="*/ 666445 h 1705557"/>
              <a:gd name="connsiteX176" fmla="*/ 6969639 w 10232859"/>
              <a:gd name="connsiteY176" fmla="*/ 666351 h 1705557"/>
              <a:gd name="connsiteX177" fmla="*/ 6982242 w 10232859"/>
              <a:gd name="connsiteY177" fmla="*/ 669626 h 1705557"/>
              <a:gd name="connsiteX178" fmla="*/ 6989387 w 10232859"/>
              <a:gd name="connsiteY178" fmla="*/ 665988 h 1705557"/>
              <a:gd name="connsiteX179" fmla="*/ 7010930 w 10232859"/>
              <a:gd name="connsiteY179" fmla="*/ 667648 h 1705557"/>
              <a:gd name="connsiteX180" fmla="*/ 7033125 w 10232859"/>
              <a:gd name="connsiteY180" fmla="*/ 674950 h 1705557"/>
              <a:gd name="connsiteX181" fmla="*/ 7134461 w 10232859"/>
              <a:gd name="connsiteY181" fmla="*/ 714706 h 1705557"/>
              <a:gd name="connsiteX182" fmla="*/ 7197450 w 10232859"/>
              <a:gd name="connsiteY182" fmla="*/ 735608 h 1705557"/>
              <a:gd name="connsiteX183" fmla="*/ 7225084 w 10232859"/>
              <a:gd name="connsiteY183" fmla="*/ 739019 h 1705557"/>
              <a:gd name="connsiteX184" fmla="*/ 7261183 w 10232859"/>
              <a:gd name="connsiteY184" fmla="*/ 746827 h 1705557"/>
              <a:gd name="connsiteX185" fmla="*/ 7327760 w 10232859"/>
              <a:gd name="connsiteY185" fmla="*/ 757100 h 1705557"/>
              <a:gd name="connsiteX186" fmla="*/ 7412222 w 10232859"/>
              <a:gd name="connsiteY186" fmla="*/ 777001 h 1705557"/>
              <a:gd name="connsiteX187" fmla="*/ 7457904 w 10232859"/>
              <a:gd name="connsiteY187" fmla="*/ 810835 h 1705557"/>
              <a:gd name="connsiteX188" fmla="*/ 7465795 w 10232859"/>
              <a:gd name="connsiteY188" fmla="*/ 809112 h 1705557"/>
              <a:gd name="connsiteX189" fmla="*/ 7505046 w 10232859"/>
              <a:gd name="connsiteY189" fmla="*/ 823031 h 1705557"/>
              <a:gd name="connsiteX190" fmla="*/ 7623220 w 10232859"/>
              <a:gd name="connsiteY190" fmla="*/ 895034 h 1705557"/>
              <a:gd name="connsiteX191" fmla="*/ 7700458 w 10232859"/>
              <a:gd name="connsiteY191" fmla="*/ 921593 h 1705557"/>
              <a:gd name="connsiteX192" fmla="*/ 7730988 w 10232859"/>
              <a:gd name="connsiteY192" fmla="*/ 927270 h 1705557"/>
              <a:gd name="connsiteX193" fmla="*/ 7781942 w 10232859"/>
              <a:gd name="connsiteY193" fmla="*/ 937017 h 1705557"/>
              <a:gd name="connsiteX194" fmla="*/ 7827704 w 10232859"/>
              <a:gd name="connsiteY194" fmla="*/ 935072 h 1705557"/>
              <a:gd name="connsiteX195" fmla="*/ 7867270 w 10232859"/>
              <a:gd name="connsiteY195" fmla="*/ 946880 h 1705557"/>
              <a:gd name="connsiteX196" fmla="*/ 7866538 w 10232859"/>
              <a:gd name="connsiteY196" fmla="*/ 961559 h 1705557"/>
              <a:gd name="connsiteX197" fmla="*/ 7912084 w 10232859"/>
              <a:gd name="connsiteY197" fmla="*/ 970314 h 1705557"/>
              <a:gd name="connsiteX198" fmla="*/ 7982264 w 10232859"/>
              <a:gd name="connsiteY198" fmla="*/ 982287 h 1705557"/>
              <a:gd name="connsiteX199" fmla="*/ 7991272 w 10232859"/>
              <a:gd name="connsiteY199" fmla="*/ 987618 h 1705557"/>
              <a:gd name="connsiteX200" fmla="*/ 8006496 w 10232859"/>
              <a:gd name="connsiteY200" fmla="*/ 979353 h 1705557"/>
              <a:gd name="connsiteX201" fmla="*/ 8034497 w 10232859"/>
              <a:gd name="connsiteY201" fmla="*/ 978568 h 1705557"/>
              <a:gd name="connsiteX202" fmla="*/ 8150881 w 10232859"/>
              <a:gd name="connsiteY202" fmla="*/ 996925 h 1705557"/>
              <a:gd name="connsiteX203" fmla="*/ 8172106 w 10232859"/>
              <a:gd name="connsiteY203" fmla="*/ 997026 h 1705557"/>
              <a:gd name="connsiteX204" fmla="*/ 8196076 w 10232859"/>
              <a:gd name="connsiteY204" fmla="*/ 1006592 h 1705557"/>
              <a:gd name="connsiteX205" fmla="*/ 8247463 w 10232859"/>
              <a:gd name="connsiteY205" fmla="*/ 1022846 h 1705557"/>
              <a:gd name="connsiteX206" fmla="*/ 8279272 w 10232859"/>
              <a:gd name="connsiteY206" fmla="*/ 1039435 h 1705557"/>
              <a:gd name="connsiteX207" fmla="*/ 8289611 w 10232859"/>
              <a:gd name="connsiteY207" fmla="*/ 1035144 h 1705557"/>
              <a:gd name="connsiteX208" fmla="*/ 8311483 w 10232859"/>
              <a:gd name="connsiteY208" fmla="*/ 1035913 h 1705557"/>
              <a:gd name="connsiteX209" fmla="*/ 8399489 w 10232859"/>
              <a:gd name="connsiteY209" fmla="*/ 1055076 h 1705557"/>
              <a:gd name="connsiteX210" fmla="*/ 8415973 w 10232859"/>
              <a:gd name="connsiteY210" fmla="*/ 1056174 h 1705557"/>
              <a:gd name="connsiteX211" fmla="*/ 8433326 w 10232859"/>
              <a:gd name="connsiteY211" fmla="*/ 1064395 h 1705557"/>
              <a:gd name="connsiteX212" fmla="*/ 8502328 w 10232859"/>
              <a:gd name="connsiteY212" fmla="*/ 1098012 h 1705557"/>
              <a:gd name="connsiteX213" fmla="*/ 8534346 w 10232859"/>
              <a:gd name="connsiteY213" fmla="*/ 1113494 h 1705557"/>
              <a:gd name="connsiteX214" fmla="*/ 8534980 w 10232859"/>
              <a:gd name="connsiteY214" fmla="*/ 1117375 h 1705557"/>
              <a:gd name="connsiteX215" fmla="*/ 8544104 w 10232859"/>
              <a:gd name="connsiteY215" fmla="*/ 1114920 h 1705557"/>
              <a:gd name="connsiteX216" fmla="*/ 8567742 w 10232859"/>
              <a:gd name="connsiteY216" fmla="*/ 1124104 h 1705557"/>
              <a:gd name="connsiteX217" fmla="*/ 8633779 w 10232859"/>
              <a:gd name="connsiteY217" fmla="*/ 1145740 h 1705557"/>
              <a:gd name="connsiteX218" fmla="*/ 8676965 w 10232859"/>
              <a:gd name="connsiteY218" fmla="*/ 1163463 h 1705557"/>
              <a:gd name="connsiteX219" fmla="*/ 8698944 w 10232859"/>
              <a:gd name="connsiteY219" fmla="*/ 1163453 h 1705557"/>
              <a:gd name="connsiteX220" fmla="*/ 8711456 w 10232859"/>
              <a:gd name="connsiteY220" fmla="*/ 1175731 h 1705557"/>
              <a:gd name="connsiteX221" fmla="*/ 8732793 w 10232859"/>
              <a:gd name="connsiteY221" fmla="*/ 1179486 h 1705557"/>
              <a:gd name="connsiteX222" fmla="*/ 8751897 w 10232859"/>
              <a:gd name="connsiteY222" fmla="*/ 1197400 h 1705557"/>
              <a:gd name="connsiteX223" fmla="*/ 8793564 w 10232859"/>
              <a:gd name="connsiteY223" fmla="*/ 1179086 h 1705557"/>
              <a:gd name="connsiteX224" fmla="*/ 8834270 w 10232859"/>
              <a:gd name="connsiteY224" fmla="*/ 1213138 h 1705557"/>
              <a:gd name="connsiteX225" fmla="*/ 8853872 w 10232859"/>
              <a:gd name="connsiteY225" fmla="*/ 1221228 h 1705557"/>
              <a:gd name="connsiteX226" fmla="*/ 8861901 w 10232859"/>
              <a:gd name="connsiteY226" fmla="*/ 1217889 h 1705557"/>
              <a:gd name="connsiteX227" fmla="*/ 8874168 w 10232859"/>
              <a:gd name="connsiteY227" fmla="*/ 1220481 h 1705557"/>
              <a:gd name="connsiteX228" fmla="*/ 8871123 w 10232859"/>
              <a:gd name="connsiteY228" fmla="*/ 1227674 h 1705557"/>
              <a:gd name="connsiteX229" fmla="*/ 8903537 w 10232859"/>
              <a:gd name="connsiteY229" fmla="*/ 1237102 h 1705557"/>
              <a:gd name="connsiteX230" fmla="*/ 8933767 w 10232859"/>
              <a:gd name="connsiteY230" fmla="*/ 1269882 h 1705557"/>
              <a:gd name="connsiteX231" fmla="*/ 8985765 w 10232859"/>
              <a:gd name="connsiteY231" fmla="*/ 1294178 h 1705557"/>
              <a:gd name="connsiteX232" fmla="*/ 9071444 w 10232859"/>
              <a:gd name="connsiteY232" fmla="*/ 1323819 h 1705557"/>
              <a:gd name="connsiteX233" fmla="*/ 9096711 w 10232859"/>
              <a:gd name="connsiteY233" fmla="*/ 1334291 h 1705557"/>
              <a:gd name="connsiteX234" fmla="*/ 9338853 w 10232859"/>
              <a:gd name="connsiteY234" fmla="*/ 1454560 h 1705557"/>
              <a:gd name="connsiteX235" fmla="*/ 9520814 w 10232859"/>
              <a:gd name="connsiteY235" fmla="*/ 1456341 h 1705557"/>
              <a:gd name="connsiteX236" fmla="*/ 9702271 w 10232859"/>
              <a:gd name="connsiteY236" fmla="*/ 1495067 h 1705557"/>
              <a:gd name="connsiteX237" fmla="*/ 9744273 w 10232859"/>
              <a:gd name="connsiteY237" fmla="*/ 1530026 h 1705557"/>
              <a:gd name="connsiteX238" fmla="*/ 9771903 w 10232859"/>
              <a:gd name="connsiteY238" fmla="*/ 1536548 h 1705557"/>
              <a:gd name="connsiteX239" fmla="*/ 9818565 w 10232859"/>
              <a:gd name="connsiteY239" fmla="*/ 1545059 h 1705557"/>
              <a:gd name="connsiteX240" fmla="*/ 9882202 w 10232859"/>
              <a:gd name="connsiteY240" fmla="*/ 1572402 h 1705557"/>
              <a:gd name="connsiteX241" fmla="*/ 10022025 w 10232859"/>
              <a:gd name="connsiteY241" fmla="*/ 1606210 h 1705557"/>
              <a:gd name="connsiteX242" fmla="*/ 10220406 w 10232859"/>
              <a:gd name="connsiteY242" fmla="*/ 1683519 h 1705557"/>
              <a:gd name="connsiteX243" fmla="*/ 10232859 w 10232859"/>
              <a:gd name="connsiteY243" fmla="*/ 1705557 h 1705557"/>
              <a:gd name="connsiteX244" fmla="*/ 0 w 10232859"/>
              <a:gd name="connsiteY244" fmla="*/ 1705557 h 1705557"/>
              <a:gd name="connsiteX245" fmla="*/ 0 w 10232859"/>
              <a:gd name="connsiteY245" fmla="*/ 28342 h 1705557"/>
              <a:gd name="connsiteX246" fmla="*/ 8097 w 10232859"/>
              <a:gd name="connsiteY246" fmla="*/ 30869 h 1705557"/>
              <a:gd name="connsiteX247" fmla="*/ 77128 w 10232859"/>
              <a:gd name="connsiteY247" fmla="*/ 13381 h 1705557"/>
              <a:gd name="connsiteX248" fmla="*/ 188338 w 10232859"/>
              <a:gd name="connsiteY248" fmla="*/ 11593 h 1705557"/>
              <a:gd name="connsiteX249" fmla="*/ 298809 w 10232859"/>
              <a:gd name="connsiteY249" fmla="*/ 12712 h 1705557"/>
              <a:gd name="connsiteX250" fmla="*/ 338985 w 10232859"/>
              <a:gd name="connsiteY250" fmla="*/ 14520 h 1705557"/>
              <a:gd name="connsiteX251" fmla="*/ 409815 w 10232859"/>
              <a:gd name="connsiteY251" fmla="*/ 11559 h 1705557"/>
              <a:gd name="connsiteX252" fmla="*/ 424169 w 10232859"/>
              <a:gd name="connsiteY252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909571 w 10232859"/>
              <a:gd name="connsiteY27" fmla="*/ 165085 h 1705557"/>
              <a:gd name="connsiteX28" fmla="*/ 2002612 w 10232859"/>
              <a:gd name="connsiteY28" fmla="*/ 191856 h 1705557"/>
              <a:gd name="connsiteX29" fmla="*/ 2155278 w 10232859"/>
              <a:gd name="connsiteY29" fmla="*/ 204338 h 1705557"/>
              <a:gd name="connsiteX30" fmla="*/ 2166398 w 10232859"/>
              <a:gd name="connsiteY30" fmla="*/ 213479 h 1705557"/>
              <a:gd name="connsiteX31" fmla="*/ 2180455 w 10232859"/>
              <a:gd name="connsiteY31" fmla="*/ 219408 h 1705557"/>
              <a:gd name="connsiteX32" fmla="*/ 2182638 w 10232859"/>
              <a:gd name="connsiteY32" fmla="*/ 218827 h 1705557"/>
              <a:gd name="connsiteX33" fmla="*/ 2200348 w 10232859"/>
              <a:gd name="connsiteY33" fmla="*/ 221830 h 1705557"/>
              <a:gd name="connsiteX34" fmla="*/ 2203307 w 10232859"/>
              <a:gd name="connsiteY34" fmla="*/ 225104 h 1705557"/>
              <a:gd name="connsiteX35" fmla="*/ 2215170 w 10232859"/>
              <a:gd name="connsiteY35" fmla="*/ 227986 h 1705557"/>
              <a:gd name="connsiteX36" fmla="*/ 2237765 w 10232859"/>
              <a:gd name="connsiteY36" fmla="*/ 235871 h 1705557"/>
              <a:gd name="connsiteX37" fmla="*/ 2242719 w 10232859"/>
              <a:gd name="connsiteY37" fmla="*/ 235274 h 1705557"/>
              <a:gd name="connsiteX38" fmla="*/ 2277928 w 10232859"/>
              <a:gd name="connsiteY38" fmla="*/ 243941 h 1705557"/>
              <a:gd name="connsiteX39" fmla="*/ 2278759 w 10232859"/>
              <a:gd name="connsiteY39" fmla="*/ 243077 h 1705557"/>
              <a:gd name="connsiteX40" fmla="*/ 2290187 w 10232859"/>
              <a:gd name="connsiteY40" fmla="*/ 241223 h 1705557"/>
              <a:gd name="connsiteX41" fmla="*/ 2311246 w 10232859"/>
              <a:gd name="connsiteY41" fmla="*/ 239922 h 1705557"/>
              <a:gd name="connsiteX42" fmla="*/ 2364066 w 10232859"/>
              <a:gd name="connsiteY42" fmla="*/ 224751 h 1705557"/>
              <a:gd name="connsiteX43" fmla="*/ 2400814 w 10232859"/>
              <a:gd name="connsiteY43" fmla="*/ 233679 h 1705557"/>
              <a:gd name="connsiteX44" fmla="*/ 2408414 w 10232859"/>
              <a:gd name="connsiteY44" fmla="*/ 234943 h 1705557"/>
              <a:gd name="connsiteX45" fmla="*/ 2408650 w 10232859"/>
              <a:gd name="connsiteY45" fmla="*/ 234748 h 1705557"/>
              <a:gd name="connsiteX46" fmla="*/ 2416835 w 10232859"/>
              <a:gd name="connsiteY46" fmla="*/ 235642 h 1705557"/>
              <a:gd name="connsiteX47" fmla="*/ 2422271 w 10232859"/>
              <a:gd name="connsiteY47" fmla="*/ 237247 h 1705557"/>
              <a:gd name="connsiteX48" fmla="*/ 2490341 w 10232859"/>
              <a:gd name="connsiteY48" fmla="*/ 217588 h 1705557"/>
              <a:gd name="connsiteX49" fmla="*/ 2588929 w 10232859"/>
              <a:gd name="connsiteY49" fmla="*/ 207494 h 1705557"/>
              <a:gd name="connsiteX50" fmla="*/ 2687426 w 10232859"/>
              <a:gd name="connsiteY50" fmla="*/ 200362 h 1705557"/>
              <a:gd name="connsiteX51" fmla="*/ 2723517 w 10232859"/>
              <a:gd name="connsiteY51" fmla="*/ 199166 h 1705557"/>
              <a:gd name="connsiteX52" fmla="*/ 2785956 w 10232859"/>
              <a:gd name="connsiteY52" fmla="*/ 190918 h 1705557"/>
              <a:gd name="connsiteX53" fmla="*/ 2813378 w 10232859"/>
              <a:gd name="connsiteY53" fmla="*/ 183347 h 1705557"/>
              <a:gd name="connsiteX54" fmla="*/ 2814782 w 10232859"/>
              <a:gd name="connsiteY54" fmla="*/ 183667 h 1705557"/>
              <a:gd name="connsiteX55" fmla="*/ 2816580 w 10232859"/>
              <a:gd name="connsiteY55" fmla="*/ 180880 h 1705557"/>
              <a:gd name="connsiteX56" fmla="*/ 2821623 w 10232859"/>
              <a:gd name="connsiteY56" fmla="*/ 179389 h 1705557"/>
              <a:gd name="connsiteX57" fmla="*/ 2836688 w 10232859"/>
              <a:gd name="connsiteY57" fmla="*/ 179485 h 1705557"/>
              <a:gd name="connsiteX58" fmla="*/ 2842564 w 10232859"/>
              <a:gd name="connsiteY58" fmla="*/ 180209 h 1705557"/>
              <a:gd name="connsiteX59" fmla="*/ 2850712 w 10232859"/>
              <a:gd name="connsiteY59" fmla="*/ 179804 h 1705557"/>
              <a:gd name="connsiteX60" fmla="*/ 2850846 w 10232859"/>
              <a:gd name="connsiteY60" fmla="*/ 179576 h 1705557"/>
              <a:gd name="connsiteX61" fmla="*/ 2858611 w 10232859"/>
              <a:gd name="connsiteY61" fmla="*/ 179626 h 1705557"/>
              <a:gd name="connsiteX62" fmla="*/ 2897454 w 10232859"/>
              <a:gd name="connsiteY62" fmla="*/ 182628 h 1705557"/>
              <a:gd name="connsiteX63" fmla="*/ 2940369 w 10232859"/>
              <a:gd name="connsiteY63" fmla="*/ 159458 h 1705557"/>
              <a:gd name="connsiteX64" fmla="*/ 2959670 w 10232859"/>
              <a:gd name="connsiteY64" fmla="*/ 154881 h 1705557"/>
              <a:gd name="connsiteX65" fmla="*/ 2969615 w 10232859"/>
              <a:gd name="connsiteY65" fmla="*/ 151269 h 1705557"/>
              <a:gd name="connsiteX66" fmla="*/ 2970000 w 10232859"/>
              <a:gd name="connsiteY66" fmla="*/ 150290 h 1705557"/>
              <a:gd name="connsiteX67" fmla="*/ 3007272 w 10232859"/>
              <a:gd name="connsiteY67" fmla="*/ 153280 h 1705557"/>
              <a:gd name="connsiteX68" fmla="*/ 3011677 w 10232859"/>
              <a:gd name="connsiteY68" fmla="*/ 151918 h 1705557"/>
              <a:gd name="connsiteX69" fmla="*/ 3036668 w 10232859"/>
              <a:gd name="connsiteY69" fmla="*/ 156118 h 1705557"/>
              <a:gd name="connsiteX70" fmla="*/ 3049208 w 10232859"/>
              <a:gd name="connsiteY70" fmla="*/ 157087 h 1705557"/>
              <a:gd name="connsiteX71" fmla="*/ 3053517 w 10232859"/>
              <a:gd name="connsiteY71" fmla="*/ 159836 h 1705557"/>
              <a:gd name="connsiteX72" fmla="*/ 3071637 w 10232859"/>
              <a:gd name="connsiteY72" fmla="*/ 160010 h 1705557"/>
              <a:gd name="connsiteX73" fmla="*/ 3110077 w 10232859"/>
              <a:gd name="connsiteY73" fmla="*/ 155716 h 1705557"/>
              <a:gd name="connsiteX74" fmla="*/ 3173743 w 10232859"/>
              <a:gd name="connsiteY74" fmla="*/ 166095 h 1705557"/>
              <a:gd name="connsiteX75" fmla="*/ 3254203 w 10232859"/>
              <a:gd name="connsiteY75" fmla="*/ 158270 h 1705557"/>
              <a:gd name="connsiteX76" fmla="*/ 3380350 w 10232859"/>
              <a:gd name="connsiteY76" fmla="*/ 157665 h 1705557"/>
              <a:gd name="connsiteX77" fmla="*/ 3476147 w 10232859"/>
              <a:gd name="connsiteY77" fmla="*/ 177439 h 1705557"/>
              <a:gd name="connsiteX78" fmla="*/ 3581876 w 10232859"/>
              <a:gd name="connsiteY78" fmla="*/ 156962 h 1705557"/>
              <a:gd name="connsiteX79" fmla="*/ 3704761 w 10232859"/>
              <a:gd name="connsiteY79" fmla="*/ 157006 h 1705557"/>
              <a:gd name="connsiteX80" fmla="*/ 3755040 w 10232859"/>
              <a:gd name="connsiteY80" fmla="*/ 148492 h 1705557"/>
              <a:gd name="connsiteX81" fmla="*/ 3804689 w 10232859"/>
              <a:gd name="connsiteY81" fmla="*/ 158407 h 1705557"/>
              <a:gd name="connsiteX82" fmla="*/ 3821793 w 10232859"/>
              <a:gd name="connsiteY82" fmla="*/ 151257 h 1705557"/>
              <a:gd name="connsiteX83" fmla="*/ 3824682 w 10232859"/>
              <a:gd name="connsiteY83" fmla="*/ 149833 h 1705557"/>
              <a:gd name="connsiteX84" fmla="*/ 3837536 w 10232859"/>
              <a:gd name="connsiteY84" fmla="*/ 148292 h 1705557"/>
              <a:gd name="connsiteX85" fmla="*/ 3839550 w 10232859"/>
              <a:gd name="connsiteY85" fmla="*/ 142661 h 1705557"/>
              <a:gd name="connsiteX86" fmla="*/ 3857743 w 10232859"/>
              <a:gd name="connsiteY86" fmla="*/ 136618 h 1705557"/>
              <a:gd name="connsiteX87" fmla="*/ 3881852 w 10232859"/>
              <a:gd name="connsiteY87" fmla="*/ 135231 h 1705557"/>
              <a:gd name="connsiteX88" fmla="*/ 3998088 w 10232859"/>
              <a:gd name="connsiteY88" fmla="*/ 134446 h 1705557"/>
              <a:gd name="connsiteX89" fmla="*/ 4066682 w 10232859"/>
              <a:gd name="connsiteY89" fmla="*/ 130661 h 1705557"/>
              <a:gd name="connsiteX90" fmla="*/ 4091246 w 10232859"/>
              <a:gd name="connsiteY90" fmla="*/ 124017 h 1705557"/>
              <a:gd name="connsiteX91" fmla="*/ 4126556 w 10232859"/>
              <a:gd name="connsiteY91" fmla="*/ 118239 h 1705557"/>
              <a:gd name="connsiteX92" fmla="*/ 4187717 w 10232859"/>
              <a:gd name="connsiteY92" fmla="*/ 104010 h 1705557"/>
              <a:gd name="connsiteX93" fmla="*/ 4220826 w 10232859"/>
              <a:gd name="connsiteY93" fmla="*/ 102505 h 1705557"/>
              <a:gd name="connsiteX94" fmla="*/ 4239014 w 10232859"/>
              <a:gd name="connsiteY94" fmla="*/ 97354 h 1705557"/>
              <a:gd name="connsiteX95" fmla="*/ 4246653 w 10232859"/>
              <a:gd name="connsiteY95" fmla="*/ 97874 h 1705557"/>
              <a:gd name="connsiteX96" fmla="*/ 4271841 w 10232859"/>
              <a:gd name="connsiteY96" fmla="*/ 96702 h 1705557"/>
              <a:gd name="connsiteX97" fmla="*/ 4286277 w 10232859"/>
              <a:gd name="connsiteY97" fmla="*/ 96687 h 1705557"/>
              <a:gd name="connsiteX98" fmla="*/ 4292025 w 10232859"/>
              <a:gd name="connsiteY98" fmla="*/ 96921 h 1705557"/>
              <a:gd name="connsiteX99" fmla="*/ 4304713 w 10232859"/>
              <a:gd name="connsiteY99" fmla="*/ 102187 h 1705557"/>
              <a:gd name="connsiteX100" fmla="*/ 4321285 w 10232859"/>
              <a:gd name="connsiteY100" fmla="*/ 100074 h 1705557"/>
              <a:gd name="connsiteX101" fmla="*/ 4339561 w 10232859"/>
              <a:gd name="connsiteY101" fmla="*/ 105320 h 1705557"/>
              <a:gd name="connsiteX102" fmla="*/ 4343990 w 10232859"/>
              <a:gd name="connsiteY102" fmla="*/ 101090 h 1705557"/>
              <a:gd name="connsiteX103" fmla="*/ 4358885 w 10232859"/>
              <a:gd name="connsiteY103" fmla="*/ 96778 h 1705557"/>
              <a:gd name="connsiteX104" fmla="*/ 4371648 w 10232859"/>
              <a:gd name="connsiteY104" fmla="*/ 101826 h 1705557"/>
              <a:gd name="connsiteX105" fmla="*/ 4398380 w 10232859"/>
              <a:gd name="connsiteY105" fmla="*/ 104961 h 1705557"/>
              <a:gd name="connsiteX106" fmla="*/ 4405729 w 10232859"/>
              <a:gd name="connsiteY106" fmla="*/ 104191 h 1705557"/>
              <a:gd name="connsiteX107" fmla="*/ 4431408 w 10232859"/>
              <a:gd name="connsiteY107" fmla="*/ 110825 h 1705557"/>
              <a:gd name="connsiteX108" fmla="*/ 4472183 w 10232859"/>
              <a:gd name="connsiteY108" fmla="*/ 116430 h 1705557"/>
              <a:gd name="connsiteX109" fmla="*/ 4518828 w 10232859"/>
              <a:gd name="connsiteY109" fmla="*/ 119114 h 1705557"/>
              <a:gd name="connsiteX110" fmla="*/ 4532040 w 10232859"/>
              <a:gd name="connsiteY110" fmla="*/ 124307 h 1705557"/>
              <a:gd name="connsiteX111" fmla="*/ 4617778 w 10232859"/>
              <a:gd name="connsiteY111" fmla="*/ 136993 h 1705557"/>
              <a:gd name="connsiteX112" fmla="*/ 4641872 w 10232859"/>
              <a:gd name="connsiteY112" fmla="*/ 140721 h 1705557"/>
              <a:gd name="connsiteX113" fmla="*/ 4662766 w 10232859"/>
              <a:gd name="connsiteY113" fmla="*/ 138952 h 1705557"/>
              <a:gd name="connsiteX114" fmla="*/ 4667770 w 10232859"/>
              <a:gd name="connsiteY114" fmla="*/ 134208 h 1705557"/>
              <a:gd name="connsiteX115" fmla="*/ 4681052 w 10232859"/>
              <a:gd name="connsiteY115" fmla="*/ 135461 h 1705557"/>
              <a:gd name="connsiteX116" fmla="*/ 4684624 w 10232859"/>
              <a:gd name="connsiteY116" fmla="*/ 134755 h 1705557"/>
              <a:gd name="connsiteX117" fmla="*/ 4705061 w 10232859"/>
              <a:gd name="connsiteY117" fmla="*/ 131748 h 1705557"/>
              <a:gd name="connsiteX118" fmla="*/ 4747746 w 10232859"/>
              <a:gd name="connsiteY118" fmla="*/ 151131 h 1705557"/>
              <a:gd name="connsiteX119" fmla="*/ 4801045 w 10232859"/>
              <a:gd name="connsiteY119" fmla="*/ 153753 h 1705557"/>
              <a:gd name="connsiteX120" fmla="*/ 5001600 w 10232859"/>
              <a:gd name="connsiteY120" fmla="*/ 196753 h 1705557"/>
              <a:gd name="connsiteX121" fmla="*/ 5033465 w 10232859"/>
              <a:gd name="connsiteY121" fmla="*/ 182429 h 1705557"/>
              <a:gd name="connsiteX122" fmla="*/ 5115965 w 10232859"/>
              <a:gd name="connsiteY122" fmla="*/ 192583 h 1705557"/>
              <a:gd name="connsiteX123" fmla="*/ 5237936 w 10232859"/>
              <a:gd name="connsiteY123" fmla="*/ 246022 h 1705557"/>
              <a:gd name="connsiteX124" fmla="*/ 5290566 w 10232859"/>
              <a:gd name="connsiteY124" fmla="*/ 269809 h 1705557"/>
              <a:gd name="connsiteX125" fmla="*/ 5344878 w 10232859"/>
              <a:gd name="connsiteY125" fmla="*/ 282874 h 1705557"/>
              <a:gd name="connsiteX126" fmla="*/ 5413398 w 10232859"/>
              <a:gd name="connsiteY126" fmla="*/ 282749 h 1705557"/>
              <a:gd name="connsiteX127" fmla="*/ 5415629 w 10232859"/>
              <a:gd name="connsiteY127" fmla="*/ 282282 h 1705557"/>
              <a:gd name="connsiteX128" fmla="*/ 5433078 w 10232859"/>
              <a:gd name="connsiteY128" fmla="*/ 286198 h 1705557"/>
              <a:gd name="connsiteX129" fmla="*/ 5435759 w 10232859"/>
              <a:gd name="connsiteY129" fmla="*/ 289614 h 1705557"/>
              <a:gd name="connsiteX130" fmla="*/ 5447372 w 10232859"/>
              <a:gd name="connsiteY130" fmla="*/ 293101 h 1705557"/>
              <a:gd name="connsiteX131" fmla="*/ 5469289 w 10232859"/>
              <a:gd name="connsiteY131" fmla="*/ 302134 h 1705557"/>
              <a:gd name="connsiteX132" fmla="*/ 5508752 w 10232859"/>
              <a:gd name="connsiteY132" fmla="*/ 312267 h 1705557"/>
              <a:gd name="connsiteX133" fmla="*/ 5509657 w 10232859"/>
              <a:gd name="connsiteY133" fmla="*/ 311450 h 1705557"/>
              <a:gd name="connsiteX134" fmla="*/ 5521245 w 10232859"/>
              <a:gd name="connsiteY134" fmla="*/ 310202 h 1705557"/>
              <a:gd name="connsiteX135" fmla="*/ 5542415 w 10232859"/>
              <a:gd name="connsiteY135" fmla="*/ 310009 h 1705557"/>
              <a:gd name="connsiteX136" fmla="*/ 5596538 w 10232859"/>
              <a:gd name="connsiteY136" fmla="*/ 297667 h 1705557"/>
              <a:gd name="connsiteX137" fmla="*/ 5632514 w 10232859"/>
              <a:gd name="connsiteY137" fmla="*/ 308476 h 1705557"/>
              <a:gd name="connsiteX138" fmla="*/ 5640005 w 10232859"/>
              <a:gd name="connsiteY138" fmla="*/ 310131 h 1705557"/>
              <a:gd name="connsiteX139" fmla="*/ 5640259 w 10232859"/>
              <a:gd name="connsiteY139" fmla="*/ 309949 h 1705557"/>
              <a:gd name="connsiteX140" fmla="*/ 5648365 w 10232859"/>
              <a:gd name="connsiteY140" fmla="*/ 311268 h 1705557"/>
              <a:gd name="connsiteX141" fmla="*/ 5653662 w 10232859"/>
              <a:gd name="connsiteY141" fmla="*/ 313149 h 1705557"/>
              <a:gd name="connsiteX142" fmla="*/ 5668196 w 10232859"/>
              <a:gd name="connsiteY142" fmla="*/ 316360 h 1705557"/>
              <a:gd name="connsiteX143" fmla="*/ 5673886 w 10232859"/>
              <a:gd name="connsiteY143" fmla="*/ 316040 h 1705557"/>
              <a:gd name="connsiteX144" fmla="*/ 5677139 w 10232859"/>
              <a:gd name="connsiteY144" fmla="*/ 313859 h 1705557"/>
              <a:gd name="connsiteX145" fmla="*/ 5708983 w 10232859"/>
              <a:gd name="connsiteY145" fmla="*/ 313188 h 1705557"/>
              <a:gd name="connsiteX146" fmla="*/ 5773909 w 10232859"/>
              <a:gd name="connsiteY146" fmla="*/ 318575 h 1705557"/>
              <a:gd name="connsiteX147" fmla="*/ 5809500 w 10232859"/>
              <a:gd name="connsiteY147" fmla="*/ 324964 h 1705557"/>
              <a:gd name="connsiteX148" fmla="*/ 5908729 w 10232859"/>
              <a:gd name="connsiteY148" fmla="*/ 338849 h 1705557"/>
              <a:gd name="connsiteX149" fmla="*/ 6009654 w 10232859"/>
              <a:gd name="connsiteY149" fmla="*/ 350040 h 1705557"/>
              <a:gd name="connsiteX150" fmla="*/ 6067487 w 10232859"/>
              <a:gd name="connsiteY150" fmla="*/ 340226 h 1705557"/>
              <a:gd name="connsiteX151" fmla="*/ 6073281 w 10232859"/>
              <a:gd name="connsiteY151" fmla="*/ 340830 h 1705557"/>
              <a:gd name="connsiteX152" fmla="*/ 6086225 w 10232859"/>
              <a:gd name="connsiteY152" fmla="*/ 346135 h 1705557"/>
              <a:gd name="connsiteX153" fmla="*/ 6105063 w 10232859"/>
              <a:gd name="connsiteY153" fmla="*/ 353854 h 1705557"/>
              <a:gd name="connsiteX154" fmla="*/ 6135796 w 10232859"/>
              <a:gd name="connsiteY154" fmla="*/ 369657 h 1705557"/>
              <a:gd name="connsiteX155" fmla="*/ 6195166 w 10232859"/>
              <a:gd name="connsiteY155" fmla="*/ 366704 h 1705557"/>
              <a:gd name="connsiteX156" fmla="*/ 6216259 w 10232859"/>
              <a:gd name="connsiteY156" fmla="*/ 369879 h 1705557"/>
              <a:gd name="connsiteX157" fmla="*/ 6228331 w 10232859"/>
              <a:gd name="connsiteY157" fmla="*/ 370548 h 1705557"/>
              <a:gd name="connsiteX158" fmla="*/ 6229602 w 10232859"/>
              <a:gd name="connsiteY158" fmla="*/ 369928 h 1705557"/>
              <a:gd name="connsiteX159" fmla="*/ 6258988 w 10232859"/>
              <a:gd name="connsiteY159" fmla="*/ 385174 h 1705557"/>
              <a:gd name="connsiteX160" fmla="*/ 6264106 w 10232859"/>
              <a:gd name="connsiteY160" fmla="*/ 385655 h 1705557"/>
              <a:gd name="connsiteX161" fmla="*/ 6281703 w 10232859"/>
              <a:gd name="connsiteY161" fmla="*/ 397568 h 1705557"/>
              <a:gd name="connsiteX162" fmla="*/ 6291622 w 10232859"/>
              <a:gd name="connsiteY162" fmla="*/ 402669 h 1705557"/>
              <a:gd name="connsiteX163" fmla="*/ 6292712 w 10232859"/>
              <a:gd name="connsiteY163" fmla="*/ 406285 h 1705557"/>
              <a:gd name="connsiteX164" fmla="*/ 6308227 w 10232859"/>
              <a:gd name="connsiteY164" fmla="*/ 412710 h 1705557"/>
              <a:gd name="connsiteX165" fmla="*/ 6328981 w 10232859"/>
              <a:gd name="connsiteY165" fmla="*/ 416009 h 1705557"/>
              <a:gd name="connsiteX166" fmla="*/ 6368693 w 10232859"/>
              <a:gd name="connsiteY166" fmla="*/ 424359 h 1705557"/>
              <a:gd name="connsiteX167" fmla="*/ 6414811 w 10232859"/>
              <a:gd name="connsiteY167" fmla="*/ 458714 h 1705557"/>
              <a:gd name="connsiteX168" fmla="*/ 6467879 w 10232859"/>
              <a:gd name="connsiteY168" fmla="*/ 474762 h 1705557"/>
              <a:gd name="connsiteX169" fmla="*/ 6564351 w 10232859"/>
              <a:gd name="connsiteY169" fmla="*/ 544032 h 1705557"/>
              <a:gd name="connsiteX170" fmla="*/ 6711178 w 10232859"/>
              <a:gd name="connsiteY170" fmla="*/ 580124 h 1705557"/>
              <a:gd name="connsiteX171" fmla="*/ 6764036 w 10232859"/>
              <a:gd name="connsiteY171" fmla="*/ 595457 h 1705557"/>
              <a:gd name="connsiteX172" fmla="*/ 6858983 w 10232859"/>
              <a:gd name="connsiteY172" fmla="*/ 630237 h 1705557"/>
              <a:gd name="connsiteX173" fmla="*/ 6910661 w 10232859"/>
              <a:gd name="connsiteY173" fmla="*/ 641134 h 1705557"/>
              <a:gd name="connsiteX174" fmla="*/ 6944111 w 10232859"/>
              <a:gd name="connsiteY174" fmla="*/ 666016 h 1705557"/>
              <a:gd name="connsiteX175" fmla="*/ 6965771 w 10232859"/>
              <a:gd name="connsiteY175" fmla="*/ 666445 h 1705557"/>
              <a:gd name="connsiteX176" fmla="*/ 6969639 w 10232859"/>
              <a:gd name="connsiteY176" fmla="*/ 666351 h 1705557"/>
              <a:gd name="connsiteX177" fmla="*/ 6982242 w 10232859"/>
              <a:gd name="connsiteY177" fmla="*/ 669626 h 1705557"/>
              <a:gd name="connsiteX178" fmla="*/ 6989387 w 10232859"/>
              <a:gd name="connsiteY178" fmla="*/ 665988 h 1705557"/>
              <a:gd name="connsiteX179" fmla="*/ 7010930 w 10232859"/>
              <a:gd name="connsiteY179" fmla="*/ 667648 h 1705557"/>
              <a:gd name="connsiteX180" fmla="*/ 7033125 w 10232859"/>
              <a:gd name="connsiteY180" fmla="*/ 674950 h 1705557"/>
              <a:gd name="connsiteX181" fmla="*/ 7134461 w 10232859"/>
              <a:gd name="connsiteY181" fmla="*/ 714706 h 1705557"/>
              <a:gd name="connsiteX182" fmla="*/ 7197450 w 10232859"/>
              <a:gd name="connsiteY182" fmla="*/ 735608 h 1705557"/>
              <a:gd name="connsiteX183" fmla="*/ 7225084 w 10232859"/>
              <a:gd name="connsiteY183" fmla="*/ 739019 h 1705557"/>
              <a:gd name="connsiteX184" fmla="*/ 7261183 w 10232859"/>
              <a:gd name="connsiteY184" fmla="*/ 746827 h 1705557"/>
              <a:gd name="connsiteX185" fmla="*/ 7327760 w 10232859"/>
              <a:gd name="connsiteY185" fmla="*/ 757100 h 1705557"/>
              <a:gd name="connsiteX186" fmla="*/ 7412222 w 10232859"/>
              <a:gd name="connsiteY186" fmla="*/ 777001 h 1705557"/>
              <a:gd name="connsiteX187" fmla="*/ 7457904 w 10232859"/>
              <a:gd name="connsiteY187" fmla="*/ 810835 h 1705557"/>
              <a:gd name="connsiteX188" fmla="*/ 7465795 w 10232859"/>
              <a:gd name="connsiteY188" fmla="*/ 809112 h 1705557"/>
              <a:gd name="connsiteX189" fmla="*/ 7505046 w 10232859"/>
              <a:gd name="connsiteY189" fmla="*/ 823031 h 1705557"/>
              <a:gd name="connsiteX190" fmla="*/ 7623220 w 10232859"/>
              <a:gd name="connsiteY190" fmla="*/ 895034 h 1705557"/>
              <a:gd name="connsiteX191" fmla="*/ 7700458 w 10232859"/>
              <a:gd name="connsiteY191" fmla="*/ 921593 h 1705557"/>
              <a:gd name="connsiteX192" fmla="*/ 7730988 w 10232859"/>
              <a:gd name="connsiteY192" fmla="*/ 927270 h 1705557"/>
              <a:gd name="connsiteX193" fmla="*/ 7781942 w 10232859"/>
              <a:gd name="connsiteY193" fmla="*/ 937017 h 1705557"/>
              <a:gd name="connsiteX194" fmla="*/ 7827704 w 10232859"/>
              <a:gd name="connsiteY194" fmla="*/ 935072 h 1705557"/>
              <a:gd name="connsiteX195" fmla="*/ 7867270 w 10232859"/>
              <a:gd name="connsiteY195" fmla="*/ 946880 h 1705557"/>
              <a:gd name="connsiteX196" fmla="*/ 7866538 w 10232859"/>
              <a:gd name="connsiteY196" fmla="*/ 961559 h 1705557"/>
              <a:gd name="connsiteX197" fmla="*/ 7912084 w 10232859"/>
              <a:gd name="connsiteY197" fmla="*/ 970314 h 1705557"/>
              <a:gd name="connsiteX198" fmla="*/ 7982264 w 10232859"/>
              <a:gd name="connsiteY198" fmla="*/ 982287 h 1705557"/>
              <a:gd name="connsiteX199" fmla="*/ 7991272 w 10232859"/>
              <a:gd name="connsiteY199" fmla="*/ 987618 h 1705557"/>
              <a:gd name="connsiteX200" fmla="*/ 8006496 w 10232859"/>
              <a:gd name="connsiteY200" fmla="*/ 979353 h 1705557"/>
              <a:gd name="connsiteX201" fmla="*/ 8034497 w 10232859"/>
              <a:gd name="connsiteY201" fmla="*/ 978568 h 1705557"/>
              <a:gd name="connsiteX202" fmla="*/ 8150881 w 10232859"/>
              <a:gd name="connsiteY202" fmla="*/ 996925 h 1705557"/>
              <a:gd name="connsiteX203" fmla="*/ 8172106 w 10232859"/>
              <a:gd name="connsiteY203" fmla="*/ 997026 h 1705557"/>
              <a:gd name="connsiteX204" fmla="*/ 8196076 w 10232859"/>
              <a:gd name="connsiteY204" fmla="*/ 1006592 h 1705557"/>
              <a:gd name="connsiteX205" fmla="*/ 8247463 w 10232859"/>
              <a:gd name="connsiteY205" fmla="*/ 1022846 h 1705557"/>
              <a:gd name="connsiteX206" fmla="*/ 8279272 w 10232859"/>
              <a:gd name="connsiteY206" fmla="*/ 1039435 h 1705557"/>
              <a:gd name="connsiteX207" fmla="*/ 8289611 w 10232859"/>
              <a:gd name="connsiteY207" fmla="*/ 1035144 h 1705557"/>
              <a:gd name="connsiteX208" fmla="*/ 8311483 w 10232859"/>
              <a:gd name="connsiteY208" fmla="*/ 1035913 h 1705557"/>
              <a:gd name="connsiteX209" fmla="*/ 8399489 w 10232859"/>
              <a:gd name="connsiteY209" fmla="*/ 1055076 h 1705557"/>
              <a:gd name="connsiteX210" fmla="*/ 8415973 w 10232859"/>
              <a:gd name="connsiteY210" fmla="*/ 1056174 h 1705557"/>
              <a:gd name="connsiteX211" fmla="*/ 8433326 w 10232859"/>
              <a:gd name="connsiteY211" fmla="*/ 1064395 h 1705557"/>
              <a:gd name="connsiteX212" fmla="*/ 8502328 w 10232859"/>
              <a:gd name="connsiteY212" fmla="*/ 1098012 h 1705557"/>
              <a:gd name="connsiteX213" fmla="*/ 8534346 w 10232859"/>
              <a:gd name="connsiteY213" fmla="*/ 1113494 h 1705557"/>
              <a:gd name="connsiteX214" fmla="*/ 8534980 w 10232859"/>
              <a:gd name="connsiteY214" fmla="*/ 1117375 h 1705557"/>
              <a:gd name="connsiteX215" fmla="*/ 8544104 w 10232859"/>
              <a:gd name="connsiteY215" fmla="*/ 1114920 h 1705557"/>
              <a:gd name="connsiteX216" fmla="*/ 8567742 w 10232859"/>
              <a:gd name="connsiteY216" fmla="*/ 1124104 h 1705557"/>
              <a:gd name="connsiteX217" fmla="*/ 8633779 w 10232859"/>
              <a:gd name="connsiteY217" fmla="*/ 1145740 h 1705557"/>
              <a:gd name="connsiteX218" fmla="*/ 8676965 w 10232859"/>
              <a:gd name="connsiteY218" fmla="*/ 1163463 h 1705557"/>
              <a:gd name="connsiteX219" fmla="*/ 8698944 w 10232859"/>
              <a:gd name="connsiteY219" fmla="*/ 1163453 h 1705557"/>
              <a:gd name="connsiteX220" fmla="*/ 8711456 w 10232859"/>
              <a:gd name="connsiteY220" fmla="*/ 1175731 h 1705557"/>
              <a:gd name="connsiteX221" fmla="*/ 8732793 w 10232859"/>
              <a:gd name="connsiteY221" fmla="*/ 1179486 h 1705557"/>
              <a:gd name="connsiteX222" fmla="*/ 8751897 w 10232859"/>
              <a:gd name="connsiteY222" fmla="*/ 1197400 h 1705557"/>
              <a:gd name="connsiteX223" fmla="*/ 8793564 w 10232859"/>
              <a:gd name="connsiteY223" fmla="*/ 1179086 h 1705557"/>
              <a:gd name="connsiteX224" fmla="*/ 8834270 w 10232859"/>
              <a:gd name="connsiteY224" fmla="*/ 1213138 h 1705557"/>
              <a:gd name="connsiteX225" fmla="*/ 8853872 w 10232859"/>
              <a:gd name="connsiteY225" fmla="*/ 1221228 h 1705557"/>
              <a:gd name="connsiteX226" fmla="*/ 8861901 w 10232859"/>
              <a:gd name="connsiteY226" fmla="*/ 1217889 h 1705557"/>
              <a:gd name="connsiteX227" fmla="*/ 8874168 w 10232859"/>
              <a:gd name="connsiteY227" fmla="*/ 1220481 h 1705557"/>
              <a:gd name="connsiteX228" fmla="*/ 8871123 w 10232859"/>
              <a:gd name="connsiteY228" fmla="*/ 1227674 h 1705557"/>
              <a:gd name="connsiteX229" fmla="*/ 8903537 w 10232859"/>
              <a:gd name="connsiteY229" fmla="*/ 1237102 h 1705557"/>
              <a:gd name="connsiteX230" fmla="*/ 8933767 w 10232859"/>
              <a:gd name="connsiteY230" fmla="*/ 1269882 h 1705557"/>
              <a:gd name="connsiteX231" fmla="*/ 8985765 w 10232859"/>
              <a:gd name="connsiteY231" fmla="*/ 1294178 h 1705557"/>
              <a:gd name="connsiteX232" fmla="*/ 9071444 w 10232859"/>
              <a:gd name="connsiteY232" fmla="*/ 1323819 h 1705557"/>
              <a:gd name="connsiteX233" fmla="*/ 9096711 w 10232859"/>
              <a:gd name="connsiteY233" fmla="*/ 1334291 h 1705557"/>
              <a:gd name="connsiteX234" fmla="*/ 9338853 w 10232859"/>
              <a:gd name="connsiteY234" fmla="*/ 1454560 h 1705557"/>
              <a:gd name="connsiteX235" fmla="*/ 9520814 w 10232859"/>
              <a:gd name="connsiteY235" fmla="*/ 1456341 h 1705557"/>
              <a:gd name="connsiteX236" fmla="*/ 9702271 w 10232859"/>
              <a:gd name="connsiteY236" fmla="*/ 1495067 h 1705557"/>
              <a:gd name="connsiteX237" fmla="*/ 9744273 w 10232859"/>
              <a:gd name="connsiteY237" fmla="*/ 1530026 h 1705557"/>
              <a:gd name="connsiteX238" fmla="*/ 9771903 w 10232859"/>
              <a:gd name="connsiteY238" fmla="*/ 1536548 h 1705557"/>
              <a:gd name="connsiteX239" fmla="*/ 9818565 w 10232859"/>
              <a:gd name="connsiteY239" fmla="*/ 1545059 h 1705557"/>
              <a:gd name="connsiteX240" fmla="*/ 9882202 w 10232859"/>
              <a:gd name="connsiteY240" fmla="*/ 1572402 h 1705557"/>
              <a:gd name="connsiteX241" fmla="*/ 10022025 w 10232859"/>
              <a:gd name="connsiteY241" fmla="*/ 1606210 h 1705557"/>
              <a:gd name="connsiteX242" fmla="*/ 10220406 w 10232859"/>
              <a:gd name="connsiteY242" fmla="*/ 1683519 h 1705557"/>
              <a:gd name="connsiteX243" fmla="*/ 10232859 w 10232859"/>
              <a:gd name="connsiteY243" fmla="*/ 1705557 h 1705557"/>
              <a:gd name="connsiteX244" fmla="*/ 0 w 10232859"/>
              <a:gd name="connsiteY244" fmla="*/ 1705557 h 1705557"/>
              <a:gd name="connsiteX245" fmla="*/ 0 w 10232859"/>
              <a:gd name="connsiteY245" fmla="*/ 28342 h 1705557"/>
              <a:gd name="connsiteX246" fmla="*/ 8097 w 10232859"/>
              <a:gd name="connsiteY246" fmla="*/ 30869 h 1705557"/>
              <a:gd name="connsiteX247" fmla="*/ 77128 w 10232859"/>
              <a:gd name="connsiteY247" fmla="*/ 13381 h 1705557"/>
              <a:gd name="connsiteX248" fmla="*/ 188338 w 10232859"/>
              <a:gd name="connsiteY248" fmla="*/ 11593 h 1705557"/>
              <a:gd name="connsiteX249" fmla="*/ 298809 w 10232859"/>
              <a:gd name="connsiteY249" fmla="*/ 12712 h 1705557"/>
              <a:gd name="connsiteX250" fmla="*/ 338985 w 10232859"/>
              <a:gd name="connsiteY250" fmla="*/ 14520 h 1705557"/>
              <a:gd name="connsiteX251" fmla="*/ 409815 w 10232859"/>
              <a:gd name="connsiteY251" fmla="*/ 11559 h 1705557"/>
              <a:gd name="connsiteX252" fmla="*/ 424169 w 10232859"/>
              <a:gd name="connsiteY252" fmla="*/ 880 h 1705557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11246 w 10232859"/>
              <a:gd name="connsiteY41" fmla="*/ 233408 h 1699043"/>
              <a:gd name="connsiteX42" fmla="*/ 2364066 w 10232859"/>
              <a:gd name="connsiteY42" fmla="*/ 218237 h 1699043"/>
              <a:gd name="connsiteX43" fmla="*/ 2400814 w 10232859"/>
              <a:gd name="connsiteY43" fmla="*/ 227165 h 1699043"/>
              <a:gd name="connsiteX44" fmla="*/ 2408414 w 10232859"/>
              <a:gd name="connsiteY44" fmla="*/ 228429 h 1699043"/>
              <a:gd name="connsiteX45" fmla="*/ 2408650 w 10232859"/>
              <a:gd name="connsiteY45" fmla="*/ 228234 h 1699043"/>
              <a:gd name="connsiteX46" fmla="*/ 2416835 w 10232859"/>
              <a:gd name="connsiteY46" fmla="*/ 229128 h 1699043"/>
              <a:gd name="connsiteX47" fmla="*/ 2422271 w 10232859"/>
              <a:gd name="connsiteY47" fmla="*/ 230733 h 1699043"/>
              <a:gd name="connsiteX48" fmla="*/ 2490341 w 10232859"/>
              <a:gd name="connsiteY48" fmla="*/ 211074 h 1699043"/>
              <a:gd name="connsiteX49" fmla="*/ 2588929 w 10232859"/>
              <a:gd name="connsiteY49" fmla="*/ 200980 h 1699043"/>
              <a:gd name="connsiteX50" fmla="*/ 2687426 w 10232859"/>
              <a:gd name="connsiteY50" fmla="*/ 193848 h 1699043"/>
              <a:gd name="connsiteX51" fmla="*/ 2723517 w 10232859"/>
              <a:gd name="connsiteY51" fmla="*/ 192652 h 1699043"/>
              <a:gd name="connsiteX52" fmla="*/ 2785956 w 10232859"/>
              <a:gd name="connsiteY52" fmla="*/ 184404 h 1699043"/>
              <a:gd name="connsiteX53" fmla="*/ 2813378 w 10232859"/>
              <a:gd name="connsiteY53" fmla="*/ 176833 h 1699043"/>
              <a:gd name="connsiteX54" fmla="*/ 2814782 w 10232859"/>
              <a:gd name="connsiteY54" fmla="*/ 177153 h 1699043"/>
              <a:gd name="connsiteX55" fmla="*/ 2816580 w 10232859"/>
              <a:gd name="connsiteY55" fmla="*/ 174366 h 1699043"/>
              <a:gd name="connsiteX56" fmla="*/ 2821623 w 10232859"/>
              <a:gd name="connsiteY56" fmla="*/ 172875 h 1699043"/>
              <a:gd name="connsiteX57" fmla="*/ 2836688 w 10232859"/>
              <a:gd name="connsiteY57" fmla="*/ 172971 h 1699043"/>
              <a:gd name="connsiteX58" fmla="*/ 2842564 w 10232859"/>
              <a:gd name="connsiteY58" fmla="*/ 173695 h 1699043"/>
              <a:gd name="connsiteX59" fmla="*/ 2850712 w 10232859"/>
              <a:gd name="connsiteY59" fmla="*/ 173290 h 1699043"/>
              <a:gd name="connsiteX60" fmla="*/ 2850846 w 10232859"/>
              <a:gd name="connsiteY60" fmla="*/ 173062 h 1699043"/>
              <a:gd name="connsiteX61" fmla="*/ 2858611 w 10232859"/>
              <a:gd name="connsiteY61" fmla="*/ 173112 h 1699043"/>
              <a:gd name="connsiteX62" fmla="*/ 2897454 w 10232859"/>
              <a:gd name="connsiteY62" fmla="*/ 176114 h 1699043"/>
              <a:gd name="connsiteX63" fmla="*/ 2940369 w 10232859"/>
              <a:gd name="connsiteY63" fmla="*/ 152944 h 1699043"/>
              <a:gd name="connsiteX64" fmla="*/ 2959670 w 10232859"/>
              <a:gd name="connsiteY64" fmla="*/ 148367 h 1699043"/>
              <a:gd name="connsiteX65" fmla="*/ 2969615 w 10232859"/>
              <a:gd name="connsiteY65" fmla="*/ 144755 h 1699043"/>
              <a:gd name="connsiteX66" fmla="*/ 2970000 w 10232859"/>
              <a:gd name="connsiteY66" fmla="*/ 143776 h 1699043"/>
              <a:gd name="connsiteX67" fmla="*/ 3007272 w 10232859"/>
              <a:gd name="connsiteY67" fmla="*/ 146766 h 1699043"/>
              <a:gd name="connsiteX68" fmla="*/ 3011677 w 10232859"/>
              <a:gd name="connsiteY68" fmla="*/ 145404 h 1699043"/>
              <a:gd name="connsiteX69" fmla="*/ 3036668 w 10232859"/>
              <a:gd name="connsiteY69" fmla="*/ 149604 h 1699043"/>
              <a:gd name="connsiteX70" fmla="*/ 3049208 w 10232859"/>
              <a:gd name="connsiteY70" fmla="*/ 150573 h 1699043"/>
              <a:gd name="connsiteX71" fmla="*/ 3053517 w 10232859"/>
              <a:gd name="connsiteY71" fmla="*/ 153322 h 1699043"/>
              <a:gd name="connsiteX72" fmla="*/ 3071637 w 10232859"/>
              <a:gd name="connsiteY72" fmla="*/ 153496 h 1699043"/>
              <a:gd name="connsiteX73" fmla="*/ 3110077 w 10232859"/>
              <a:gd name="connsiteY73" fmla="*/ 149202 h 1699043"/>
              <a:gd name="connsiteX74" fmla="*/ 3173743 w 10232859"/>
              <a:gd name="connsiteY74" fmla="*/ 159581 h 1699043"/>
              <a:gd name="connsiteX75" fmla="*/ 3254203 w 10232859"/>
              <a:gd name="connsiteY75" fmla="*/ 151756 h 1699043"/>
              <a:gd name="connsiteX76" fmla="*/ 3380350 w 10232859"/>
              <a:gd name="connsiteY76" fmla="*/ 151151 h 1699043"/>
              <a:gd name="connsiteX77" fmla="*/ 3476147 w 10232859"/>
              <a:gd name="connsiteY77" fmla="*/ 170925 h 1699043"/>
              <a:gd name="connsiteX78" fmla="*/ 3581876 w 10232859"/>
              <a:gd name="connsiteY78" fmla="*/ 150448 h 1699043"/>
              <a:gd name="connsiteX79" fmla="*/ 3704761 w 10232859"/>
              <a:gd name="connsiteY79" fmla="*/ 150492 h 1699043"/>
              <a:gd name="connsiteX80" fmla="*/ 3755040 w 10232859"/>
              <a:gd name="connsiteY80" fmla="*/ 141978 h 1699043"/>
              <a:gd name="connsiteX81" fmla="*/ 3804689 w 10232859"/>
              <a:gd name="connsiteY81" fmla="*/ 151893 h 1699043"/>
              <a:gd name="connsiteX82" fmla="*/ 3821793 w 10232859"/>
              <a:gd name="connsiteY82" fmla="*/ 144743 h 1699043"/>
              <a:gd name="connsiteX83" fmla="*/ 3824682 w 10232859"/>
              <a:gd name="connsiteY83" fmla="*/ 143319 h 1699043"/>
              <a:gd name="connsiteX84" fmla="*/ 3837536 w 10232859"/>
              <a:gd name="connsiteY84" fmla="*/ 141778 h 1699043"/>
              <a:gd name="connsiteX85" fmla="*/ 3839550 w 10232859"/>
              <a:gd name="connsiteY85" fmla="*/ 136147 h 1699043"/>
              <a:gd name="connsiteX86" fmla="*/ 3857743 w 10232859"/>
              <a:gd name="connsiteY86" fmla="*/ 130104 h 1699043"/>
              <a:gd name="connsiteX87" fmla="*/ 3881852 w 10232859"/>
              <a:gd name="connsiteY87" fmla="*/ 128717 h 1699043"/>
              <a:gd name="connsiteX88" fmla="*/ 3998088 w 10232859"/>
              <a:gd name="connsiteY88" fmla="*/ 127932 h 1699043"/>
              <a:gd name="connsiteX89" fmla="*/ 4066682 w 10232859"/>
              <a:gd name="connsiteY89" fmla="*/ 124147 h 1699043"/>
              <a:gd name="connsiteX90" fmla="*/ 4091246 w 10232859"/>
              <a:gd name="connsiteY90" fmla="*/ 117503 h 1699043"/>
              <a:gd name="connsiteX91" fmla="*/ 4126556 w 10232859"/>
              <a:gd name="connsiteY91" fmla="*/ 111725 h 1699043"/>
              <a:gd name="connsiteX92" fmla="*/ 4187717 w 10232859"/>
              <a:gd name="connsiteY92" fmla="*/ 97496 h 1699043"/>
              <a:gd name="connsiteX93" fmla="*/ 4220826 w 10232859"/>
              <a:gd name="connsiteY93" fmla="*/ 95991 h 1699043"/>
              <a:gd name="connsiteX94" fmla="*/ 4239014 w 10232859"/>
              <a:gd name="connsiteY94" fmla="*/ 90840 h 1699043"/>
              <a:gd name="connsiteX95" fmla="*/ 4246653 w 10232859"/>
              <a:gd name="connsiteY95" fmla="*/ 91360 h 1699043"/>
              <a:gd name="connsiteX96" fmla="*/ 4271841 w 10232859"/>
              <a:gd name="connsiteY96" fmla="*/ 90188 h 1699043"/>
              <a:gd name="connsiteX97" fmla="*/ 4286277 w 10232859"/>
              <a:gd name="connsiteY97" fmla="*/ 90173 h 1699043"/>
              <a:gd name="connsiteX98" fmla="*/ 4292025 w 10232859"/>
              <a:gd name="connsiteY98" fmla="*/ 90407 h 1699043"/>
              <a:gd name="connsiteX99" fmla="*/ 4304713 w 10232859"/>
              <a:gd name="connsiteY99" fmla="*/ 95673 h 1699043"/>
              <a:gd name="connsiteX100" fmla="*/ 4321285 w 10232859"/>
              <a:gd name="connsiteY100" fmla="*/ 93560 h 1699043"/>
              <a:gd name="connsiteX101" fmla="*/ 4339561 w 10232859"/>
              <a:gd name="connsiteY101" fmla="*/ 98806 h 1699043"/>
              <a:gd name="connsiteX102" fmla="*/ 4343990 w 10232859"/>
              <a:gd name="connsiteY102" fmla="*/ 94576 h 1699043"/>
              <a:gd name="connsiteX103" fmla="*/ 4358885 w 10232859"/>
              <a:gd name="connsiteY103" fmla="*/ 90264 h 1699043"/>
              <a:gd name="connsiteX104" fmla="*/ 4371648 w 10232859"/>
              <a:gd name="connsiteY104" fmla="*/ 95312 h 1699043"/>
              <a:gd name="connsiteX105" fmla="*/ 4398380 w 10232859"/>
              <a:gd name="connsiteY105" fmla="*/ 98447 h 1699043"/>
              <a:gd name="connsiteX106" fmla="*/ 4405729 w 10232859"/>
              <a:gd name="connsiteY106" fmla="*/ 97677 h 1699043"/>
              <a:gd name="connsiteX107" fmla="*/ 4431408 w 10232859"/>
              <a:gd name="connsiteY107" fmla="*/ 104311 h 1699043"/>
              <a:gd name="connsiteX108" fmla="*/ 4472183 w 10232859"/>
              <a:gd name="connsiteY108" fmla="*/ 109916 h 1699043"/>
              <a:gd name="connsiteX109" fmla="*/ 4518828 w 10232859"/>
              <a:gd name="connsiteY109" fmla="*/ 112600 h 1699043"/>
              <a:gd name="connsiteX110" fmla="*/ 4532040 w 10232859"/>
              <a:gd name="connsiteY110" fmla="*/ 117793 h 1699043"/>
              <a:gd name="connsiteX111" fmla="*/ 4617778 w 10232859"/>
              <a:gd name="connsiteY111" fmla="*/ 130479 h 1699043"/>
              <a:gd name="connsiteX112" fmla="*/ 4641872 w 10232859"/>
              <a:gd name="connsiteY112" fmla="*/ 134207 h 1699043"/>
              <a:gd name="connsiteX113" fmla="*/ 4662766 w 10232859"/>
              <a:gd name="connsiteY113" fmla="*/ 132438 h 1699043"/>
              <a:gd name="connsiteX114" fmla="*/ 4667770 w 10232859"/>
              <a:gd name="connsiteY114" fmla="*/ 127694 h 1699043"/>
              <a:gd name="connsiteX115" fmla="*/ 4681052 w 10232859"/>
              <a:gd name="connsiteY115" fmla="*/ 128947 h 1699043"/>
              <a:gd name="connsiteX116" fmla="*/ 4684624 w 10232859"/>
              <a:gd name="connsiteY116" fmla="*/ 128241 h 1699043"/>
              <a:gd name="connsiteX117" fmla="*/ 4705061 w 10232859"/>
              <a:gd name="connsiteY117" fmla="*/ 125234 h 1699043"/>
              <a:gd name="connsiteX118" fmla="*/ 4747746 w 10232859"/>
              <a:gd name="connsiteY118" fmla="*/ 144617 h 1699043"/>
              <a:gd name="connsiteX119" fmla="*/ 4801045 w 10232859"/>
              <a:gd name="connsiteY119" fmla="*/ 147239 h 1699043"/>
              <a:gd name="connsiteX120" fmla="*/ 5001600 w 10232859"/>
              <a:gd name="connsiteY120" fmla="*/ 190239 h 1699043"/>
              <a:gd name="connsiteX121" fmla="*/ 5033465 w 10232859"/>
              <a:gd name="connsiteY121" fmla="*/ 175915 h 1699043"/>
              <a:gd name="connsiteX122" fmla="*/ 5115965 w 10232859"/>
              <a:gd name="connsiteY122" fmla="*/ 186069 h 1699043"/>
              <a:gd name="connsiteX123" fmla="*/ 5237936 w 10232859"/>
              <a:gd name="connsiteY123" fmla="*/ 239508 h 1699043"/>
              <a:gd name="connsiteX124" fmla="*/ 5290566 w 10232859"/>
              <a:gd name="connsiteY124" fmla="*/ 263295 h 1699043"/>
              <a:gd name="connsiteX125" fmla="*/ 5344878 w 10232859"/>
              <a:gd name="connsiteY125" fmla="*/ 276360 h 1699043"/>
              <a:gd name="connsiteX126" fmla="*/ 5413398 w 10232859"/>
              <a:gd name="connsiteY126" fmla="*/ 276235 h 1699043"/>
              <a:gd name="connsiteX127" fmla="*/ 5415629 w 10232859"/>
              <a:gd name="connsiteY127" fmla="*/ 275768 h 1699043"/>
              <a:gd name="connsiteX128" fmla="*/ 5433078 w 10232859"/>
              <a:gd name="connsiteY128" fmla="*/ 279684 h 1699043"/>
              <a:gd name="connsiteX129" fmla="*/ 5435759 w 10232859"/>
              <a:gd name="connsiteY129" fmla="*/ 283100 h 1699043"/>
              <a:gd name="connsiteX130" fmla="*/ 5447372 w 10232859"/>
              <a:gd name="connsiteY130" fmla="*/ 286587 h 1699043"/>
              <a:gd name="connsiteX131" fmla="*/ 5469289 w 10232859"/>
              <a:gd name="connsiteY131" fmla="*/ 295620 h 1699043"/>
              <a:gd name="connsiteX132" fmla="*/ 5508752 w 10232859"/>
              <a:gd name="connsiteY132" fmla="*/ 305753 h 1699043"/>
              <a:gd name="connsiteX133" fmla="*/ 5509657 w 10232859"/>
              <a:gd name="connsiteY133" fmla="*/ 304936 h 1699043"/>
              <a:gd name="connsiteX134" fmla="*/ 5521245 w 10232859"/>
              <a:gd name="connsiteY134" fmla="*/ 303688 h 1699043"/>
              <a:gd name="connsiteX135" fmla="*/ 5542415 w 10232859"/>
              <a:gd name="connsiteY135" fmla="*/ 303495 h 1699043"/>
              <a:gd name="connsiteX136" fmla="*/ 5596538 w 10232859"/>
              <a:gd name="connsiteY136" fmla="*/ 291153 h 1699043"/>
              <a:gd name="connsiteX137" fmla="*/ 5632514 w 10232859"/>
              <a:gd name="connsiteY137" fmla="*/ 301962 h 1699043"/>
              <a:gd name="connsiteX138" fmla="*/ 5640005 w 10232859"/>
              <a:gd name="connsiteY138" fmla="*/ 303617 h 1699043"/>
              <a:gd name="connsiteX139" fmla="*/ 5640259 w 10232859"/>
              <a:gd name="connsiteY139" fmla="*/ 303435 h 1699043"/>
              <a:gd name="connsiteX140" fmla="*/ 5648365 w 10232859"/>
              <a:gd name="connsiteY140" fmla="*/ 304754 h 1699043"/>
              <a:gd name="connsiteX141" fmla="*/ 5653662 w 10232859"/>
              <a:gd name="connsiteY141" fmla="*/ 306635 h 1699043"/>
              <a:gd name="connsiteX142" fmla="*/ 5668196 w 10232859"/>
              <a:gd name="connsiteY142" fmla="*/ 309846 h 1699043"/>
              <a:gd name="connsiteX143" fmla="*/ 5673886 w 10232859"/>
              <a:gd name="connsiteY143" fmla="*/ 309526 h 1699043"/>
              <a:gd name="connsiteX144" fmla="*/ 5677139 w 10232859"/>
              <a:gd name="connsiteY144" fmla="*/ 307345 h 1699043"/>
              <a:gd name="connsiteX145" fmla="*/ 5708983 w 10232859"/>
              <a:gd name="connsiteY145" fmla="*/ 306674 h 1699043"/>
              <a:gd name="connsiteX146" fmla="*/ 5773909 w 10232859"/>
              <a:gd name="connsiteY146" fmla="*/ 312061 h 1699043"/>
              <a:gd name="connsiteX147" fmla="*/ 5809500 w 10232859"/>
              <a:gd name="connsiteY147" fmla="*/ 318450 h 1699043"/>
              <a:gd name="connsiteX148" fmla="*/ 5908729 w 10232859"/>
              <a:gd name="connsiteY148" fmla="*/ 332335 h 1699043"/>
              <a:gd name="connsiteX149" fmla="*/ 6009654 w 10232859"/>
              <a:gd name="connsiteY149" fmla="*/ 343526 h 1699043"/>
              <a:gd name="connsiteX150" fmla="*/ 6067487 w 10232859"/>
              <a:gd name="connsiteY150" fmla="*/ 333712 h 1699043"/>
              <a:gd name="connsiteX151" fmla="*/ 6073281 w 10232859"/>
              <a:gd name="connsiteY151" fmla="*/ 334316 h 1699043"/>
              <a:gd name="connsiteX152" fmla="*/ 6086225 w 10232859"/>
              <a:gd name="connsiteY152" fmla="*/ 339621 h 1699043"/>
              <a:gd name="connsiteX153" fmla="*/ 6105063 w 10232859"/>
              <a:gd name="connsiteY153" fmla="*/ 347340 h 1699043"/>
              <a:gd name="connsiteX154" fmla="*/ 6135796 w 10232859"/>
              <a:gd name="connsiteY154" fmla="*/ 363143 h 1699043"/>
              <a:gd name="connsiteX155" fmla="*/ 6195166 w 10232859"/>
              <a:gd name="connsiteY155" fmla="*/ 360190 h 1699043"/>
              <a:gd name="connsiteX156" fmla="*/ 6216259 w 10232859"/>
              <a:gd name="connsiteY156" fmla="*/ 363365 h 1699043"/>
              <a:gd name="connsiteX157" fmla="*/ 6228331 w 10232859"/>
              <a:gd name="connsiteY157" fmla="*/ 364034 h 1699043"/>
              <a:gd name="connsiteX158" fmla="*/ 6229602 w 10232859"/>
              <a:gd name="connsiteY158" fmla="*/ 363414 h 1699043"/>
              <a:gd name="connsiteX159" fmla="*/ 6258988 w 10232859"/>
              <a:gd name="connsiteY159" fmla="*/ 378660 h 1699043"/>
              <a:gd name="connsiteX160" fmla="*/ 6264106 w 10232859"/>
              <a:gd name="connsiteY160" fmla="*/ 379141 h 1699043"/>
              <a:gd name="connsiteX161" fmla="*/ 6281703 w 10232859"/>
              <a:gd name="connsiteY161" fmla="*/ 391054 h 1699043"/>
              <a:gd name="connsiteX162" fmla="*/ 6291622 w 10232859"/>
              <a:gd name="connsiteY162" fmla="*/ 396155 h 1699043"/>
              <a:gd name="connsiteX163" fmla="*/ 6292712 w 10232859"/>
              <a:gd name="connsiteY163" fmla="*/ 399771 h 1699043"/>
              <a:gd name="connsiteX164" fmla="*/ 6308227 w 10232859"/>
              <a:gd name="connsiteY164" fmla="*/ 406196 h 1699043"/>
              <a:gd name="connsiteX165" fmla="*/ 6328981 w 10232859"/>
              <a:gd name="connsiteY165" fmla="*/ 409495 h 1699043"/>
              <a:gd name="connsiteX166" fmla="*/ 6368693 w 10232859"/>
              <a:gd name="connsiteY166" fmla="*/ 417845 h 1699043"/>
              <a:gd name="connsiteX167" fmla="*/ 6414811 w 10232859"/>
              <a:gd name="connsiteY167" fmla="*/ 452200 h 1699043"/>
              <a:gd name="connsiteX168" fmla="*/ 6467879 w 10232859"/>
              <a:gd name="connsiteY168" fmla="*/ 468248 h 1699043"/>
              <a:gd name="connsiteX169" fmla="*/ 6564351 w 10232859"/>
              <a:gd name="connsiteY169" fmla="*/ 537518 h 1699043"/>
              <a:gd name="connsiteX170" fmla="*/ 6711178 w 10232859"/>
              <a:gd name="connsiteY170" fmla="*/ 573610 h 1699043"/>
              <a:gd name="connsiteX171" fmla="*/ 6764036 w 10232859"/>
              <a:gd name="connsiteY171" fmla="*/ 588943 h 1699043"/>
              <a:gd name="connsiteX172" fmla="*/ 6858983 w 10232859"/>
              <a:gd name="connsiteY172" fmla="*/ 623723 h 1699043"/>
              <a:gd name="connsiteX173" fmla="*/ 6910661 w 10232859"/>
              <a:gd name="connsiteY173" fmla="*/ 634620 h 1699043"/>
              <a:gd name="connsiteX174" fmla="*/ 6944111 w 10232859"/>
              <a:gd name="connsiteY174" fmla="*/ 659502 h 1699043"/>
              <a:gd name="connsiteX175" fmla="*/ 6965771 w 10232859"/>
              <a:gd name="connsiteY175" fmla="*/ 659931 h 1699043"/>
              <a:gd name="connsiteX176" fmla="*/ 6969639 w 10232859"/>
              <a:gd name="connsiteY176" fmla="*/ 659837 h 1699043"/>
              <a:gd name="connsiteX177" fmla="*/ 6982242 w 10232859"/>
              <a:gd name="connsiteY177" fmla="*/ 663112 h 1699043"/>
              <a:gd name="connsiteX178" fmla="*/ 6989387 w 10232859"/>
              <a:gd name="connsiteY178" fmla="*/ 659474 h 1699043"/>
              <a:gd name="connsiteX179" fmla="*/ 7010930 w 10232859"/>
              <a:gd name="connsiteY179" fmla="*/ 661134 h 1699043"/>
              <a:gd name="connsiteX180" fmla="*/ 7033125 w 10232859"/>
              <a:gd name="connsiteY180" fmla="*/ 668436 h 1699043"/>
              <a:gd name="connsiteX181" fmla="*/ 7134461 w 10232859"/>
              <a:gd name="connsiteY181" fmla="*/ 708192 h 1699043"/>
              <a:gd name="connsiteX182" fmla="*/ 7197450 w 10232859"/>
              <a:gd name="connsiteY182" fmla="*/ 729094 h 1699043"/>
              <a:gd name="connsiteX183" fmla="*/ 7225084 w 10232859"/>
              <a:gd name="connsiteY183" fmla="*/ 732505 h 1699043"/>
              <a:gd name="connsiteX184" fmla="*/ 7261183 w 10232859"/>
              <a:gd name="connsiteY184" fmla="*/ 740313 h 1699043"/>
              <a:gd name="connsiteX185" fmla="*/ 7327760 w 10232859"/>
              <a:gd name="connsiteY185" fmla="*/ 750586 h 1699043"/>
              <a:gd name="connsiteX186" fmla="*/ 7412222 w 10232859"/>
              <a:gd name="connsiteY186" fmla="*/ 770487 h 1699043"/>
              <a:gd name="connsiteX187" fmla="*/ 7457904 w 10232859"/>
              <a:gd name="connsiteY187" fmla="*/ 804321 h 1699043"/>
              <a:gd name="connsiteX188" fmla="*/ 7465795 w 10232859"/>
              <a:gd name="connsiteY188" fmla="*/ 802598 h 1699043"/>
              <a:gd name="connsiteX189" fmla="*/ 7505046 w 10232859"/>
              <a:gd name="connsiteY189" fmla="*/ 816517 h 1699043"/>
              <a:gd name="connsiteX190" fmla="*/ 7623220 w 10232859"/>
              <a:gd name="connsiteY190" fmla="*/ 888520 h 1699043"/>
              <a:gd name="connsiteX191" fmla="*/ 7700458 w 10232859"/>
              <a:gd name="connsiteY191" fmla="*/ 915079 h 1699043"/>
              <a:gd name="connsiteX192" fmla="*/ 7730988 w 10232859"/>
              <a:gd name="connsiteY192" fmla="*/ 920756 h 1699043"/>
              <a:gd name="connsiteX193" fmla="*/ 7781942 w 10232859"/>
              <a:gd name="connsiteY193" fmla="*/ 930503 h 1699043"/>
              <a:gd name="connsiteX194" fmla="*/ 7827704 w 10232859"/>
              <a:gd name="connsiteY194" fmla="*/ 928558 h 1699043"/>
              <a:gd name="connsiteX195" fmla="*/ 7867270 w 10232859"/>
              <a:gd name="connsiteY195" fmla="*/ 940366 h 1699043"/>
              <a:gd name="connsiteX196" fmla="*/ 7866538 w 10232859"/>
              <a:gd name="connsiteY196" fmla="*/ 955045 h 1699043"/>
              <a:gd name="connsiteX197" fmla="*/ 7912084 w 10232859"/>
              <a:gd name="connsiteY197" fmla="*/ 963800 h 1699043"/>
              <a:gd name="connsiteX198" fmla="*/ 7982264 w 10232859"/>
              <a:gd name="connsiteY198" fmla="*/ 975773 h 1699043"/>
              <a:gd name="connsiteX199" fmla="*/ 7991272 w 10232859"/>
              <a:gd name="connsiteY199" fmla="*/ 981104 h 1699043"/>
              <a:gd name="connsiteX200" fmla="*/ 8006496 w 10232859"/>
              <a:gd name="connsiteY200" fmla="*/ 972839 h 1699043"/>
              <a:gd name="connsiteX201" fmla="*/ 8034497 w 10232859"/>
              <a:gd name="connsiteY201" fmla="*/ 972054 h 1699043"/>
              <a:gd name="connsiteX202" fmla="*/ 8150881 w 10232859"/>
              <a:gd name="connsiteY202" fmla="*/ 990411 h 1699043"/>
              <a:gd name="connsiteX203" fmla="*/ 8172106 w 10232859"/>
              <a:gd name="connsiteY203" fmla="*/ 990512 h 1699043"/>
              <a:gd name="connsiteX204" fmla="*/ 8196076 w 10232859"/>
              <a:gd name="connsiteY204" fmla="*/ 1000078 h 1699043"/>
              <a:gd name="connsiteX205" fmla="*/ 8247463 w 10232859"/>
              <a:gd name="connsiteY205" fmla="*/ 1016332 h 1699043"/>
              <a:gd name="connsiteX206" fmla="*/ 8279272 w 10232859"/>
              <a:gd name="connsiteY206" fmla="*/ 1032921 h 1699043"/>
              <a:gd name="connsiteX207" fmla="*/ 8289611 w 10232859"/>
              <a:gd name="connsiteY207" fmla="*/ 1028630 h 1699043"/>
              <a:gd name="connsiteX208" fmla="*/ 8311483 w 10232859"/>
              <a:gd name="connsiteY208" fmla="*/ 1029399 h 1699043"/>
              <a:gd name="connsiteX209" fmla="*/ 8399489 w 10232859"/>
              <a:gd name="connsiteY209" fmla="*/ 1048562 h 1699043"/>
              <a:gd name="connsiteX210" fmla="*/ 8415973 w 10232859"/>
              <a:gd name="connsiteY210" fmla="*/ 1049660 h 1699043"/>
              <a:gd name="connsiteX211" fmla="*/ 8433326 w 10232859"/>
              <a:gd name="connsiteY211" fmla="*/ 1057881 h 1699043"/>
              <a:gd name="connsiteX212" fmla="*/ 8502328 w 10232859"/>
              <a:gd name="connsiteY212" fmla="*/ 1091498 h 1699043"/>
              <a:gd name="connsiteX213" fmla="*/ 8534346 w 10232859"/>
              <a:gd name="connsiteY213" fmla="*/ 1106980 h 1699043"/>
              <a:gd name="connsiteX214" fmla="*/ 8534980 w 10232859"/>
              <a:gd name="connsiteY214" fmla="*/ 1110861 h 1699043"/>
              <a:gd name="connsiteX215" fmla="*/ 8544104 w 10232859"/>
              <a:gd name="connsiteY215" fmla="*/ 1108406 h 1699043"/>
              <a:gd name="connsiteX216" fmla="*/ 8567742 w 10232859"/>
              <a:gd name="connsiteY216" fmla="*/ 1117590 h 1699043"/>
              <a:gd name="connsiteX217" fmla="*/ 8633779 w 10232859"/>
              <a:gd name="connsiteY217" fmla="*/ 1139226 h 1699043"/>
              <a:gd name="connsiteX218" fmla="*/ 8676965 w 10232859"/>
              <a:gd name="connsiteY218" fmla="*/ 1156949 h 1699043"/>
              <a:gd name="connsiteX219" fmla="*/ 8698944 w 10232859"/>
              <a:gd name="connsiteY219" fmla="*/ 1156939 h 1699043"/>
              <a:gd name="connsiteX220" fmla="*/ 8711456 w 10232859"/>
              <a:gd name="connsiteY220" fmla="*/ 1169217 h 1699043"/>
              <a:gd name="connsiteX221" fmla="*/ 8732793 w 10232859"/>
              <a:gd name="connsiteY221" fmla="*/ 1172972 h 1699043"/>
              <a:gd name="connsiteX222" fmla="*/ 8751897 w 10232859"/>
              <a:gd name="connsiteY222" fmla="*/ 1190886 h 1699043"/>
              <a:gd name="connsiteX223" fmla="*/ 8793564 w 10232859"/>
              <a:gd name="connsiteY223" fmla="*/ 1172572 h 1699043"/>
              <a:gd name="connsiteX224" fmla="*/ 8834270 w 10232859"/>
              <a:gd name="connsiteY224" fmla="*/ 1206624 h 1699043"/>
              <a:gd name="connsiteX225" fmla="*/ 8853872 w 10232859"/>
              <a:gd name="connsiteY225" fmla="*/ 1214714 h 1699043"/>
              <a:gd name="connsiteX226" fmla="*/ 8861901 w 10232859"/>
              <a:gd name="connsiteY226" fmla="*/ 1211375 h 1699043"/>
              <a:gd name="connsiteX227" fmla="*/ 8874168 w 10232859"/>
              <a:gd name="connsiteY227" fmla="*/ 1213967 h 1699043"/>
              <a:gd name="connsiteX228" fmla="*/ 8871123 w 10232859"/>
              <a:gd name="connsiteY228" fmla="*/ 1221160 h 1699043"/>
              <a:gd name="connsiteX229" fmla="*/ 8903537 w 10232859"/>
              <a:gd name="connsiteY229" fmla="*/ 1230588 h 1699043"/>
              <a:gd name="connsiteX230" fmla="*/ 8933767 w 10232859"/>
              <a:gd name="connsiteY230" fmla="*/ 1263368 h 1699043"/>
              <a:gd name="connsiteX231" fmla="*/ 8985765 w 10232859"/>
              <a:gd name="connsiteY231" fmla="*/ 1287664 h 1699043"/>
              <a:gd name="connsiteX232" fmla="*/ 9071444 w 10232859"/>
              <a:gd name="connsiteY232" fmla="*/ 1317305 h 1699043"/>
              <a:gd name="connsiteX233" fmla="*/ 9096711 w 10232859"/>
              <a:gd name="connsiteY233" fmla="*/ 1327777 h 1699043"/>
              <a:gd name="connsiteX234" fmla="*/ 9338853 w 10232859"/>
              <a:gd name="connsiteY234" fmla="*/ 1448046 h 1699043"/>
              <a:gd name="connsiteX235" fmla="*/ 9520814 w 10232859"/>
              <a:gd name="connsiteY235" fmla="*/ 1449827 h 1699043"/>
              <a:gd name="connsiteX236" fmla="*/ 9702271 w 10232859"/>
              <a:gd name="connsiteY236" fmla="*/ 1488553 h 1699043"/>
              <a:gd name="connsiteX237" fmla="*/ 9744273 w 10232859"/>
              <a:gd name="connsiteY237" fmla="*/ 1523512 h 1699043"/>
              <a:gd name="connsiteX238" fmla="*/ 9771903 w 10232859"/>
              <a:gd name="connsiteY238" fmla="*/ 1530034 h 1699043"/>
              <a:gd name="connsiteX239" fmla="*/ 9818565 w 10232859"/>
              <a:gd name="connsiteY239" fmla="*/ 1538545 h 1699043"/>
              <a:gd name="connsiteX240" fmla="*/ 9882202 w 10232859"/>
              <a:gd name="connsiteY240" fmla="*/ 1565888 h 1699043"/>
              <a:gd name="connsiteX241" fmla="*/ 10022025 w 10232859"/>
              <a:gd name="connsiteY241" fmla="*/ 1599696 h 1699043"/>
              <a:gd name="connsiteX242" fmla="*/ 10220406 w 10232859"/>
              <a:gd name="connsiteY242" fmla="*/ 1677005 h 1699043"/>
              <a:gd name="connsiteX243" fmla="*/ 10232859 w 10232859"/>
              <a:gd name="connsiteY243" fmla="*/ 1699043 h 1699043"/>
              <a:gd name="connsiteX244" fmla="*/ 0 w 10232859"/>
              <a:gd name="connsiteY244" fmla="*/ 1699043 h 1699043"/>
              <a:gd name="connsiteX245" fmla="*/ 0 w 10232859"/>
              <a:gd name="connsiteY245" fmla="*/ 21828 h 1699043"/>
              <a:gd name="connsiteX246" fmla="*/ 8097 w 10232859"/>
              <a:gd name="connsiteY246" fmla="*/ 24355 h 1699043"/>
              <a:gd name="connsiteX247" fmla="*/ 77128 w 10232859"/>
              <a:gd name="connsiteY247" fmla="*/ 6867 h 1699043"/>
              <a:gd name="connsiteX248" fmla="*/ 188338 w 10232859"/>
              <a:gd name="connsiteY248" fmla="*/ 5079 h 1699043"/>
              <a:gd name="connsiteX249" fmla="*/ 298809 w 10232859"/>
              <a:gd name="connsiteY249" fmla="*/ 6198 h 1699043"/>
              <a:gd name="connsiteX250" fmla="*/ 338985 w 10232859"/>
              <a:gd name="connsiteY250" fmla="*/ 8006 h 1699043"/>
              <a:gd name="connsiteX251" fmla="*/ 409815 w 10232859"/>
              <a:gd name="connsiteY251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11246 w 10232859"/>
              <a:gd name="connsiteY41" fmla="*/ 233408 h 1699043"/>
              <a:gd name="connsiteX42" fmla="*/ 2364066 w 10232859"/>
              <a:gd name="connsiteY42" fmla="*/ 218237 h 1699043"/>
              <a:gd name="connsiteX43" fmla="*/ 2400814 w 10232859"/>
              <a:gd name="connsiteY43" fmla="*/ 227165 h 1699043"/>
              <a:gd name="connsiteX44" fmla="*/ 2408414 w 10232859"/>
              <a:gd name="connsiteY44" fmla="*/ 228429 h 1699043"/>
              <a:gd name="connsiteX45" fmla="*/ 2408650 w 10232859"/>
              <a:gd name="connsiteY45" fmla="*/ 228234 h 1699043"/>
              <a:gd name="connsiteX46" fmla="*/ 2416835 w 10232859"/>
              <a:gd name="connsiteY46" fmla="*/ 229128 h 1699043"/>
              <a:gd name="connsiteX47" fmla="*/ 2422271 w 10232859"/>
              <a:gd name="connsiteY47" fmla="*/ 230733 h 1699043"/>
              <a:gd name="connsiteX48" fmla="*/ 2490341 w 10232859"/>
              <a:gd name="connsiteY48" fmla="*/ 211074 h 1699043"/>
              <a:gd name="connsiteX49" fmla="*/ 2588929 w 10232859"/>
              <a:gd name="connsiteY49" fmla="*/ 200980 h 1699043"/>
              <a:gd name="connsiteX50" fmla="*/ 2687426 w 10232859"/>
              <a:gd name="connsiteY50" fmla="*/ 193848 h 1699043"/>
              <a:gd name="connsiteX51" fmla="*/ 2723517 w 10232859"/>
              <a:gd name="connsiteY51" fmla="*/ 192652 h 1699043"/>
              <a:gd name="connsiteX52" fmla="*/ 2785956 w 10232859"/>
              <a:gd name="connsiteY52" fmla="*/ 184404 h 1699043"/>
              <a:gd name="connsiteX53" fmla="*/ 2813378 w 10232859"/>
              <a:gd name="connsiteY53" fmla="*/ 176833 h 1699043"/>
              <a:gd name="connsiteX54" fmla="*/ 2814782 w 10232859"/>
              <a:gd name="connsiteY54" fmla="*/ 177153 h 1699043"/>
              <a:gd name="connsiteX55" fmla="*/ 2816580 w 10232859"/>
              <a:gd name="connsiteY55" fmla="*/ 174366 h 1699043"/>
              <a:gd name="connsiteX56" fmla="*/ 2821623 w 10232859"/>
              <a:gd name="connsiteY56" fmla="*/ 172875 h 1699043"/>
              <a:gd name="connsiteX57" fmla="*/ 2836688 w 10232859"/>
              <a:gd name="connsiteY57" fmla="*/ 172971 h 1699043"/>
              <a:gd name="connsiteX58" fmla="*/ 2842564 w 10232859"/>
              <a:gd name="connsiteY58" fmla="*/ 173695 h 1699043"/>
              <a:gd name="connsiteX59" fmla="*/ 2850712 w 10232859"/>
              <a:gd name="connsiteY59" fmla="*/ 173290 h 1699043"/>
              <a:gd name="connsiteX60" fmla="*/ 2850846 w 10232859"/>
              <a:gd name="connsiteY60" fmla="*/ 173062 h 1699043"/>
              <a:gd name="connsiteX61" fmla="*/ 2858611 w 10232859"/>
              <a:gd name="connsiteY61" fmla="*/ 173112 h 1699043"/>
              <a:gd name="connsiteX62" fmla="*/ 2897454 w 10232859"/>
              <a:gd name="connsiteY62" fmla="*/ 176114 h 1699043"/>
              <a:gd name="connsiteX63" fmla="*/ 2940369 w 10232859"/>
              <a:gd name="connsiteY63" fmla="*/ 152944 h 1699043"/>
              <a:gd name="connsiteX64" fmla="*/ 2959670 w 10232859"/>
              <a:gd name="connsiteY64" fmla="*/ 148367 h 1699043"/>
              <a:gd name="connsiteX65" fmla="*/ 2969615 w 10232859"/>
              <a:gd name="connsiteY65" fmla="*/ 144755 h 1699043"/>
              <a:gd name="connsiteX66" fmla="*/ 2970000 w 10232859"/>
              <a:gd name="connsiteY66" fmla="*/ 143776 h 1699043"/>
              <a:gd name="connsiteX67" fmla="*/ 3007272 w 10232859"/>
              <a:gd name="connsiteY67" fmla="*/ 146766 h 1699043"/>
              <a:gd name="connsiteX68" fmla="*/ 3011677 w 10232859"/>
              <a:gd name="connsiteY68" fmla="*/ 145404 h 1699043"/>
              <a:gd name="connsiteX69" fmla="*/ 3036668 w 10232859"/>
              <a:gd name="connsiteY69" fmla="*/ 149604 h 1699043"/>
              <a:gd name="connsiteX70" fmla="*/ 3049208 w 10232859"/>
              <a:gd name="connsiteY70" fmla="*/ 150573 h 1699043"/>
              <a:gd name="connsiteX71" fmla="*/ 3053517 w 10232859"/>
              <a:gd name="connsiteY71" fmla="*/ 153322 h 1699043"/>
              <a:gd name="connsiteX72" fmla="*/ 3071637 w 10232859"/>
              <a:gd name="connsiteY72" fmla="*/ 153496 h 1699043"/>
              <a:gd name="connsiteX73" fmla="*/ 3110077 w 10232859"/>
              <a:gd name="connsiteY73" fmla="*/ 149202 h 1699043"/>
              <a:gd name="connsiteX74" fmla="*/ 3173743 w 10232859"/>
              <a:gd name="connsiteY74" fmla="*/ 159581 h 1699043"/>
              <a:gd name="connsiteX75" fmla="*/ 3254203 w 10232859"/>
              <a:gd name="connsiteY75" fmla="*/ 151756 h 1699043"/>
              <a:gd name="connsiteX76" fmla="*/ 3380350 w 10232859"/>
              <a:gd name="connsiteY76" fmla="*/ 151151 h 1699043"/>
              <a:gd name="connsiteX77" fmla="*/ 3476147 w 10232859"/>
              <a:gd name="connsiteY77" fmla="*/ 170925 h 1699043"/>
              <a:gd name="connsiteX78" fmla="*/ 3581876 w 10232859"/>
              <a:gd name="connsiteY78" fmla="*/ 150448 h 1699043"/>
              <a:gd name="connsiteX79" fmla="*/ 3704761 w 10232859"/>
              <a:gd name="connsiteY79" fmla="*/ 150492 h 1699043"/>
              <a:gd name="connsiteX80" fmla="*/ 3755040 w 10232859"/>
              <a:gd name="connsiteY80" fmla="*/ 141978 h 1699043"/>
              <a:gd name="connsiteX81" fmla="*/ 3804689 w 10232859"/>
              <a:gd name="connsiteY81" fmla="*/ 151893 h 1699043"/>
              <a:gd name="connsiteX82" fmla="*/ 3821793 w 10232859"/>
              <a:gd name="connsiteY82" fmla="*/ 144743 h 1699043"/>
              <a:gd name="connsiteX83" fmla="*/ 3824682 w 10232859"/>
              <a:gd name="connsiteY83" fmla="*/ 143319 h 1699043"/>
              <a:gd name="connsiteX84" fmla="*/ 3837536 w 10232859"/>
              <a:gd name="connsiteY84" fmla="*/ 141778 h 1699043"/>
              <a:gd name="connsiteX85" fmla="*/ 3839550 w 10232859"/>
              <a:gd name="connsiteY85" fmla="*/ 136147 h 1699043"/>
              <a:gd name="connsiteX86" fmla="*/ 3857743 w 10232859"/>
              <a:gd name="connsiteY86" fmla="*/ 130104 h 1699043"/>
              <a:gd name="connsiteX87" fmla="*/ 3881852 w 10232859"/>
              <a:gd name="connsiteY87" fmla="*/ 128717 h 1699043"/>
              <a:gd name="connsiteX88" fmla="*/ 3998088 w 10232859"/>
              <a:gd name="connsiteY88" fmla="*/ 127932 h 1699043"/>
              <a:gd name="connsiteX89" fmla="*/ 4066682 w 10232859"/>
              <a:gd name="connsiteY89" fmla="*/ 124147 h 1699043"/>
              <a:gd name="connsiteX90" fmla="*/ 4091246 w 10232859"/>
              <a:gd name="connsiteY90" fmla="*/ 117503 h 1699043"/>
              <a:gd name="connsiteX91" fmla="*/ 4126556 w 10232859"/>
              <a:gd name="connsiteY91" fmla="*/ 111725 h 1699043"/>
              <a:gd name="connsiteX92" fmla="*/ 4187717 w 10232859"/>
              <a:gd name="connsiteY92" fmla="*/ 97496 h 1699043"/>
              <a:gd name="connsiteX93" fmla="*/ 4220826 w 10232859"/>
              <a:gd name="connsiteY93" fmla="*/ 95991 h 1699043"/>
              <a:gd name="connsiteX94" fmla="*/ 4239014 w 10232859"/>
              <a:gd name="connsiteY94" fmla="*/ 90840 h 1699043"/>
              <a:gd name="connsiteX95" fmla="*/ 4246653 w 10232859"/>
              <a:gd name="connsiteY95" fmla="*/ 91360 h 1699043"/>
              <a:gd name="connsiteX96" fmla="*/ 4271841 w 10232859"/>
              <a:gd name="connsiteY96" fmla="*/ 90188 h 1699043"/>
              <a:gd name="connsiteX97" fmla="*/ 4286277 w 10232859"/>
              <a:gd name="connsiteY97" fmla="*/ 90173 h 1699043"/>
              <a:gd name="connsiteX98" fmla="*/ 4292025 w 10232859"/>
              <a:gd name="connsiteY98" fmla="*/ 90407 h 1699043"/>
              <a:gd name="connsiteX99" fmla="*/ 4304713 w 10232859"/>
              <a:gd name="connsiteY99" fmla="*/ 95673 h 1699043"/>
              <a:gd name="connsiteX100" fmla="*/ 4321285 w 10232859"/>
              <a:gd name="connsiteY100" fmla="*/ 93560 h 1699043"/>
              <a:gd name="connsiteX101" fmla="*/ 4339561 w 10232859"/>
              <a:gd name="connsiteY101" fmla="*/ 98806 h 1699043"/>
              <a:gd name="connsiteX102" fmla="*/ 4343990 w 10232859"/>
              <a:gd name="connsiteY102" fmla="*/ 94576 h 1699043"/>
              <a:gd name="connsiteX103" fmla="*/ 4358885 w 10232859"/>
              <a:gd name="connsiteY103" fmla="*/ 90264 h 1699043"/>
              <a:gd name="connsiteX104" fmla="*/ 4371648 w 10232859"/>
              <a:gd name="connsiteY104" fmla="*/ 95312 h 1699043"/>
              <a:gd name="connsiteX105" fmla="*/ 4398380 w 10232859"/>
              <a:gd name="connsiteY105" fmla="*/ 98447 h 1699043"/>
              <a:gd name="connsiteX106" fmla="*/ 4405729 w 10232859"/>
              <a:gd name="connsiteY106" fmla="*/ 97677 h 1699043"/>
              <a:gd name="connsiteX107" fmla="*/ 4431408 w 10232859"/>
              <a:gd name="connsiteY107" fmla="*/ 104311 h 1699043"/>
              <a:gd name="connsiteX108" fmla="*/ 4472183 w 10232859"/>
              <a:gd name="connsiteY108" fmla="*/ 109916 h 1699043"/>
              <a:gd name="connsiteX109" fmla="*/ 4518828 w 10232859"/>
              <a:gd name="connsiteY109" fmla="*/ 112600 h 1699043"/>
              <a:gd name="connsiteX110" fmla="*/ 4532040 w 10232859"/>
              <a:gd name="connsiteY110" fmla="*/ 117793 h 1699043"/>
              <a:gd name="connsiteX111" fmla="*/ 4617778 w 10232859"/>
              <a:gd name="connsiteY111" fmla="*/ 130479 h 1699043"/>
              <a:gd name="connsiteX112" fmla="*/ 4641872 w 10232859"/>
              <a:gd name="connsiteY112" fmla="*/ 134207 h 1699043"/>
              <a:gd name="connsiteX113" fmla="*/ 4662766 w 10232859"/>
              <a:gd name="connsiteY113" fmla="*/ 132438 h 1699043"/>
              <a:gd name="connsiteX114" fmla="*/ 4667770 w 10232859"/>
              <a:gd name="connsiteY114" fmla="*/ 127694 h 1699043"/>
              <a:gd name="connsiteX115" fmla="*/ 4681052 w 10232859"/>
              <a:gd name="connsiteY115" fmla="*/ 128947 h 1699043"/>
              <a:gd name="connsiteX116" fmla="*/ 4684624 w 10232859"/>
              <a:gd name="connsiteY116" fmla="*/ 128241 h 1699043"/>
              <a:gd name="connsiteX117" fmla="*/ 4705061 w 10232859"/>
              <a:gd name="connsiteY117" fmla="*/ 125234 h 1699043"/>
              <a:gd name="connsiteX118" fmla="*/ 4747746 w 10232859"/>
              <a:gd name="connsiteY118" fmla="*/ 144617 h 1699043"/>
              <a:gd name="connsiteX119" fmla="*/ 4801045 w 10232859"/>
              <a:gd name="connsiteY119" fmla="*/ 147239 h 1699043"/>
              <a:gd name="connsiteX120" fmla="*/ 5001600 w 10232859"/>
              <a:gd name="connsiteY120" fmla="*/ 190239 h 1699043"/>
              <a:gd name="connsiteX121" fmla="*/ 5033465 w 10232859"/>
              <a:gd name="connsiteY121" fmla="*/ 175915 h 1699043"/>
              <a:gd name="connsiteX122" fmla="*/ 5115965 w 10232859"/>
              <a:gd name="connsiteY122" fmla="*/ 186069 h 1699043"/>
              <a:gd name="connsiteX123" fmla="*/ 5237936 w 10232859"/>
              <a:gd name="connsiteY123" fmla="*/ 239508 h 1699043"/>
              <a:gd name="connsiteX124" fmla="*/ 5290566 w 10232859"/>
              <a:gd name="connsiteY124" fmla="*/ 263295 h 1699043"/>
              <a:gd name="connsiteX125" fmla="*/ 5344878 w 10232859"/>
              <a:gd name="connsiteY125" fmla="*/ 276360 h 1699043"/>
              <a:gd name="connsiteX126" fmla="*/ 5413398 w 10232859"/>
              <a:gd name="connsiteY126" fmla="*/ 276235 h 1699043"/>
              <a:gd name="connsiteX127" fmla="*/ 5415629 w 10232859"/>
              <a:gd name="connsiteY127" fmla="*/ 275768 h 1699043"/>
              <a:gd name="connsiteX128" fmla="*/ 5433078 w 10232859"/>
              <a:gd name="connsiteY128" fmla="*/ 279684 h 1699043"/>
              <a:gd name="connsiteX129" fmla="*/ 5435759 w 10232859"/>
              <a:gd name="connsiteY129" fmla="*/ 283100 h 1699043"/>
              <a:gd name="connsiteX130" fmla="*/ 5447372 w 10232859"/>
              <a:gd name="connsiteY130" fmla="*/ 286587 h 1699043"/>
              <a:gd name="connsiteX131" fmla="*/ 5469289 w 10232859"/>
              <a:gd name="connsiteY131" fmla="*/ 295620 h 1699043"/>
              <a:gd name="connsiteX132" fmla="*/ 5508752 w 10232859"/>
              <a:gd name="connsiteY132" fmla="*/ 305753 h 1699043"/>
              <a:gd name="connsiteX133" fmla="*/ 5509657 w 10232859"/>
              <a:gd name="connsiteY133" fmla="*/ 304936 h 1699043"/>
              <a:gd name="connsiteX134" fmla="*/ 5521245 w 10232859"/>
              <a:gd name="connsiteY134" fmla="*/ 303688 h 1699043"/>
              <a:gd name="connsiteX135" fmla="*/ 5542415 w 10232859"/>
              <a:gd name="connsiteY135" fmla="*/ 303495 h 1699043"/>
              <a:gd name="connsiteX136" fmla="*/ 5596538 w 10232859"/>
              <a:gd name="connsiteY136" fmla="*/ 291153 h 1699043"/>
              <a:gd name="connsiteX137" fmla="*/ 5632514 w 10232859"/>
              <a:gd name="connsiteY137" fmla="*/ 301962 h 1699043"/>
              <a:gd name="connsiteX138" fmla="*/ 5640005 w 10232859"/>
              <a:gd name="connsiteY138" fmla="*/ 303617 h 1699043"/>
              <a:gd name="connsiteX139" fmla="*/ 5640259 w 10232859"/>
              <a:gd name="connsiteY139" fmla="*/ 303435 h 1699043"/>
              <a:gd name="connsiteX140" fmla="*/ 5648365 w 10232859"/>
              <a:gd name="connsiteY140" fmla="*/ 304754 h 1699043"/>
              <a:gd name="connsiteX141" fmla="*/ 5653662 w 10232859"/>
              <a:gd name="connsiteY141" fmla="*/ 306635 h 1699043"/>
              <a:gd name="connsiteX142" fmla="*/ 5668196 w 10232859"/>
              <a:gd name="connsiteY142" fmla="*/ 309846 h 1699043"/>
              <a:gd name="connsiteX143" fmla="*/ 5673886 w 10232859"/>
              <a:gd name="connsiteY143" fmla="*/ 309526 h 1699043"/>
              <a:gd name="connsiteX144" fmla="*/ 5677139 w 10232859"/>
              <a:gd name="connsiteY144" fmla="*/ 307345 h 1699043"/>
              <a:gd name="connsiteX145" fmla="*/ 5708983 w 10232859"/>
              <a:gd name="connsiteY145" fmla="*/ 306674 h 1699043"/>
              <a:gd name="connsiteX146" fmla="*/ 5773909 w 10232859"/>
              <a:gd name="connsiteY146" fmla="*/ 312061 h 1699043"/>
              <a:gd name="connsiteX147" fmla="*/ 5809500 w 10232859"/>
              <a:gd name="connsiteY147" fmla="*/ 318450 h 1699043"/>
              <a:gd name="connsiteX148" fmla="*/ 5908729 w 10232859"/>
              <a:gd name="connsiteY148" fmla="*/ 332335 h 1699043"/>
              <a:gd name="connsiteX149" fmla="*/ 6009654 w 10232859"/>
              <a:gd name="connsiteY149" fmla="*/ 343526 h 1699043"/>
              <a:gd name="connsiteX150" fmla="*/ 6067487 w 10232859"/>
              <a:gd name="connsiteY150" fmla="*/ 333712 h 1699043"/>
              <a:gd name="connsiteX151" fmla="*/ 6073281 w 10232859"/>
              <a:gd name="connsiteY151" fmla="*/ 334316 h 1699043"/>
              <a:gd name="connsiteX152" fmla="*/ 6086225 w 10232859"/>
              <a:gd name="connsiteY152" fmla="*/ 339621 h 1699043"/>
              <a:gd name="connsiteX153" fmla="*/ 6105063 w 10232859"/>
              <a:gd name="connsiteY153" fmla="*/ 347340 h 1699043"/>
              <a:gd name="connsiteX154" fmla="*/ 6135796 w 10232859"/>
              <a:gd name="connsiteY154" fmla="*/ 363143 h 1699043"/>
              <a:gd name="connsiteX155" fmla="*/ 6195166 w 10232859"/>
              <a:gd name="connsiteY155" fmla="*/ 360190 h 1699043"/>
              <a:gd name="connsiteX156" fmla="*/ 6216259 w 10232859"/>
              <a:gd name="connsiteY156" fmla="*/ 363365 h 1699043"/>
              <a:gd name="connsiteX157" fmla="*/ 6228331 w 10232859"/>
              <a:gd name="connsiteY157" fmla="*/ 364034 h 1699043"/>
              <a:gd name="connsiteX158" fmla="*/ 6229602 w 10232859"/>
              <a:gd name="connsiteY158" fmla="*/ 363414 h 1699043"/>
              <a:gd name="connsiteX159" fmla="*/ 6258988 w 10232859"/>
              <a:gd name="connsiteY159" fmla="*/ 378660 h 1699043"/>
              <a:gd name="connsiteX160" fmla="*/ 6264106 w 10232859"/>
              <a:gd name="connsiteY160" fmla="*/ 379141 h 1699043"/>
              <a:gd name="connsiteX161" fmla="*/ 6281703 w 10232859"/>
              <a:gd name="connsiteY161" fmla="*/ 391054 h 1699043"/>
              <a:gd name="connsiteX162" fmla="*/ 6291622 w 10232859"/>
              <a:gd name="connsiteY162" fmla="*/ 396155 h 1699043"/>
              <a:gd name="connsiteX163" fmla="*/ 6292712 w 10232859"/>
              <a:gd name="connsiteY163" fmla="*/ 399771 h 1699043"/>
              <a:gd name="connsiteX164" fmla="*/ 6308227 w 10232859"/>
              <a:gd name="connsiteY164" fmla="*/ 406196 h 1699043"/>
              <a:gd name="connsiteX165" fmla="*/ 6328981 w 10232859"/>
              <a:gd name="connsiteY165" fmla="*/ 409495 h 1699043"/>
              <a:gd name="connsiteX166" fmla="*/ 6368693 w 10232859"/>
              <a:gd name="connsiteY166" fmla="*/ 417845 h 1699043"/>
              <a:gd name="connsiteX167" fmla="*/ 6414811 w 10232859"/>
              <a:gd name="connsiteY167" fmla="*/ 452200 h 1699043"/>
              <a:gd name="connsiteX168" fmla="*/ 6467879 w 10232859"/>
              <a:gd name="connsiteY168" fmla="*/ 468248 h 1699043"/>
              <a:gd name="connsiteX169" fmla="*/ 6564351 w 10232859"/>
              <a:gd name="connsiteY169" fmla="*/ 537518 h 1699043"/>
              <a:gd name="connsiteX170" fmla="*/ 6711178 w 10232859"/>
              <a:gd name="connsiteY170" fmla="*/ 573610 h 1699043"/>
              <a:gd name="connsiteX171" fmla="*/ 6764036 w 10232859"/>
              <a:gd name="connsiteY171" fmla="*/ 588943 h 1699043"/>
              <a:gd name="connsiteX172" fmla="*/ 6858983 w 10232859"/>
              <a:gd name="connsiteY172" fmla="*/ 623723 h 1699043"/>
              <a:gd name="connsiteX173" fmla="*/ 6910661 w 10232859"/>
              <a:gd name="connsiteY173" fmla="*/ 634620 h 1699043"/>
              <a:gd name="connsiteX174" fmla="*/ 6944111 w 10232859"/>
              <a:gd name="connsiteY174" fmla="*/ 659502 h 1699043"/>
              <a:gd name="connsiteX175" fmla="*/ 6965771 w 10232859"/>
              <a:gd name="connsiteY175" fmla="*/ 659931 h 1699043"/>
              <a:gd name="connsiteX176" fmla="*/ 6969639 w 10232859"/>
              <a:gd name="connsiteY176" fmla="*/ 659837 h 1699043"/>
              <a:gd name="connsiteX177" fmla="*/ 6982242 w 10232859"/>
              <a:gd name="connsiteY177" fmla="*/ 663112 h 1699043"/>
              <a:gd name="connsiteX178" fmla="*/ 6989387 w 10232859"/>
              <a:gd name="connsiteY178" fmla="*/ 659474 h 1699043"/>
              <a:gd name="connsiteX179" fmla="*/ 7010930 w 10232859"/>
              <a:gd name="connsiteY179" fmla="*/ 661134 h 1699043"/>
              <a:gd name="connsiteX180" fmla="*/ 7033125 w 10232859"/>
              <a:gd name="connsiteY180" fmla="*/ 668436 h 1699043"/>
              <a:gd name="connsiteX181" fmla="*/ 7134461 w 10232859"/>
              <a:gd name="connsiteY181" fmla="*/ 708192 h 1699043"/>
              <a:gd name="connsiteX182" fmla="*/ 7197450 w 10232859"/>
              <a:gd name="connsiteY182" fmla="*/ 729094 h 1699043"/>
              <a:gd name="connsiteX183" fmla="*/ 7225084 w 10232859"/>
              <a:gd name="connsiteY183" fmla="*/ 732505 h 1699043"/>
              <a:gd name="connsiteX184" fmla="*/ 7261183 w 10232859"/>
              <a:gd name="connsiteY184" fmla="*/ 740313 h 1699043"/>
              <a:gd name="connsiteX185" fmla="*/ 7327760 w 10232859"/>
              <a:gd name="connsiteY185" fmla="*/ 750586 h 1699043"/>
              <a:gd name="connsiteX186" fmla="*/ 7412222 w 10232859"/>
              <a:gd name="connsiteY186" fmla="*/ 770487 h 1699043"/>
              <a:gd name="connsiteX187" fmla="*/ 7457904 w 10232859"/>
              <a:gd name="connsiteY187" fmla="*/ 804321 h 1699043"/>
              <a:gd name="connsiteX188" fmla="*/ 7465795 w 10232859"/>
              <a:gd name="connsiteY188" fmla="*/ 802598 h 1699043"/>
              <a:gd name="connsiteX189" fmla="*/ 7505046 w 10232859"/>
              <a:gd name="connsiteY189" fmla="*/ 816517 h 1699043"/>
              <a:gd name="connsiteX190" fmla="*/ 7623220 w 10232859"/>
              <a:gd name="connsiteY190" fmla="*/ 888520 h 1699043"/>
              <a:gd name="connsiteX191" fmla="*/ 7700458 w 10232859"/>
              <a:gd name="connsiteY191" fmla="*/ 915079 h 1699043"/>
              <a:gd name="connsiteX192" fmla="*/ 7730988 w 10232859"/>
              <a:gd name="connsiteY192" fmla="*/ 920756 h 1699043"/>
              <a:gd name="connsiteX193" fmla="*/ 7781942 w 10232859"/>
              <a:gd name="connsiteY193" fmla="*/ 930503 h 1699043"/>
              <a:gd name="connsiteX194" fmla="*/ 7827704 w 10232859"/>
              <a:gd name="connsiteY194" fmla="*/ 928558 h 1699043"/>
              <a:gd name="connsiteX195" fmla="*/ 7867270 w 10232859"/>
              <a:gd name="connsiteY195" fmla="*/ 940366 h 1699043"/>
              <a:gd name="connsiteX196" fmla="*/ 7866538 w 10232859"/>
              <a:gd name="connsiteY196" fmla="*/ 955045 h 1699043"/>
              <a:gd name="connsiteX197" fmla="*/ 7912084 w 10232859"/>
              <a:gd name="connsiteY197" fmla="*/ 963800 h 1699043"/>
              <a:gd name="connsiteX198" fmla="*/ 7982264 w 10232859"/>
              <a:gd name="connsiteY198" fmla="*/ 975773 h 1699043"/>
              <a:gd name="connsiteX199" fmla="*/ 7991272 w 10232859"/>
              <a:gd name="connsiteY199" fmla="*/ 981104 h 1699043"/>
              <a:gd name="connsiteX200" fmla="*/ 8006496 w 10232859"/>
              <a:gd name="connsiteY200" fmla="*/ 972839 h 1699043"/>
              <a:gd name="connsiteX201" fmla="*/ 8034497 w 10232859"/>
              <a:gd name="connsiteY201" fmla="*/ 972054 h 1699043"/>
              <a:gd name="connsiteX202" fmla="*/ 8150881 w 10232859"/>
              <a:gd name="connsiteY202" fmla="*/ 990411 h 1699043"/>
              <a:gd name="connsiteX203" fmla="*/ 8172106 w 10232859"/>
              <a:gd name="connsiteY203" fmla="*/ 990512 h 1699043"/>
              <a:gd name="connsiteX204" fmla="*/ 8196076 w 10232859"/>
              <a:gd name="connsiteY204" fmla="*/ 1000078 h 1699043"/>
              <a:gd name="connsiteX205" fmla="*/ 8247463 w 10232859"/>
              <a:gd name="connsiteY205" fmla="*/ 1016332 h 1699043"/>
              <a:gd name="connsiteX206" fmla="*/ 8279272 w 10232859"/>
              <a:gd name="connsiteY206" fmla="*/ 1032921 h 1699043"/>
              <a:gd name="connsiteX207" fmla="*/ 8289611 w 10232859"/>
              <a:gd name="connsiteY207" fmla="*/ 1028630 h 1699043"/>
              <a:gd name="connsiteX208" fmla="*/ 8311483 w 10232859"/>
              <a:gd name="connsiteY208" fmla="*/ 1029399 h 1699043"/>
              <a:gd name="connsiteX209" fmla="*/ 8399489 w 10232859"/>
              <a:gd name="connsiteY209" fmla="*/ 1048562 h 1699043"/>
              <a:gd name="connsiteX210" fmla="*/ 8415973 w 10232859"/>
              <a:gd name="connsiteY210" fmla="*/ 1049660 h 1699043"/>
              <a:gd name="connsiteX211" fmla="*/ 8433326 w 10232859"/>
              <a:gd name="connsiteY211" fmla="*/ 1057881 h 1699043"/>
              <a:gd name="connsiteX212" fmla="*/ 8502328 w 10232859"/>
              <a:gd name="connsiteY212" fmla="*/ 1091498 h 1699043"/>
              <a:gd name="connsiteX213" fmla="*/ 8534346 w 10232859"/>
              <a:gd name="connsiteY213" fmla="*/ 1106980 h 1699043"/>
              <a:gd name="connsiteX214" fmla="*/ 8534980 w 10232859"/>
              <a:gd name="connsiteY214" fmla="*/ 1110861 h 1699043"/>
              <a:gd name="connsiteX215" fmla="*/ 8544104 w 10232859"/>
              <a:gd name="connsiteY215" fmla="*/ 1108406 h 1699043"/>
              <a:gd name="connsiteX216" fmla="*/ 8567742 w 10232859"/>
              <a:gd name="connsiteY216" fmla="*/ 1117590 h 1699043"/>
              <a:gd name="connsiteX217" fmla="*/ 8633779 w 10232859"/>
              <a:gd name="connsiteY217" fmla="*/ 1139226 h 1699043"/>
              <a:gd name="connsiteX218" fmla="*/ 8676965 w 10232859"/>
              <a:gd name="connsiteY218" fmla="*/ 1156949 h 1699043"/>
              <a:gd name="connsiteX219" fmla="*/ 8698944 w 10232859"/>
              <a:gd name="connsiteY219" fmla="*/ 1156939 h 1699043"/>
              <a:gd name="connsiteX220" fmla="*/ 8711456 w 10232859"/>
              <a:gd name="connsiteY220" fmla="*/ 1169217 h 1699043"/>
              <a:gd name="connsiteX221" fmla="*/ 8732793 w 10232859"/>
              <a:gd name="connsiteY221" fmla="*/ 1172972 h 1699043"/>
              <a:gd name="connsiteX222" fmla="*/ 8751897 w 10232859"/>
              <a:gd name="connsiteY222" fmla="*/ 1190886 h 1699043"/>
              <a:gd name="connsiteX223" fmla="*/ 8793564 w 10232859"/>
              <a:gd name="connsiteY223" fmla="*/ 1172572 h 1699043"/>
              <a:gd name="connsiteX224" fmla="*/ 8834270 w 10232859"/>
              <a:gd name="connsiteY224" fmla="*/ 1206624 h 1699043"/>
              <a:gd name="connsiteX225" fmla="*/ 8853872 w 10232859"/>
              <a:gd name="connsiteY225" fmla="*/ 1214714 h 1699043"/>
              <a:gd name="connsiteX226" fmla="*/ 8861901 w 10232859"/>
              <a:gd name="connsiteY226" fmla="*/ 1211375 h 1699043"/>
              <a:gd name="connsiteX227" fmla="*/ 8874168 w 10232859"/>
              <a:gd name="connsiteY227" fmla="*/ 1213967 h 1699043"/>
              <a:gd name="connsiteX228" fmla="*/ 8871123 w 10232859"/>
              <a:gd name="connsiteY228" fmla="*/ 1221160 h 1699043"/>
              <a:gd name="connsiteX229" fmla="*/ 8903537 w 10232859"/>
              <a:gd name="connsiteY229" fmla="*/ 1230588 h 1699043"/>
              <a:gd name="connsiteX230" fmla="*/ 8933767 w 10232859"/>
              <a:gd name="connsiteY230" fmla="*/ 1263368 h 1699043"/>
              <a:gd name="connsiteX231" fmla="*/ 8985765 w 10232859"/>
              <a:gd name="connsiteY231" fmla="*/ 1287664 h 1699043"/>
              <a:gd name="connsiteX232" fmla="*/ 9071444 w 10232859"/>
              <a:gd name="connsiteY232" fmla="*/ 1317305 h 1699043"/>
              <a:gd name="connsiteX233" fmla="*/ 9096711 w 10232859"/>
              <a:gd name="connsiteY233" fmla="*/ 1327777 h 1699043"/>
              <a:gd name="connsiteX234" fmla="*/ 9338853 w 10232859"/>
              <a:gd name="connsiteY234" fmla="*/ 1448046 h 1699043"/>
              <a:gd name="connsiteX235" fmla="*/ 9520814 w 10232859"/>
              <a:gd name="connsiteY235" fmla="*/ 1449827 h 1699043"/>
              <a:gd name="connsiteX236" fmla="*/ 9702271 w 10232859"/>
              <a:gd name="connsiteY236" fmla="*/ 1488553 h 1699043"/>
              <a:gd name="connsiteX237" fmla="*/ 9744273 w 10232859"/>
              <a:gd name="connsiteY237" fmla="*/ 1523512 h 1699043"/>
              <a:gd name="connsiteX238" fmla="*/ 9771903 w 10232859"/>
              <a:gd name="connsiteY238" fmla="*/ 1530034 h 1699043"/>
              <a:gd name="connsiteX239" fmla="*/ 9818565 w 10232859"/>
              <a:gd name="connsiteY239" fmla="*/ 1538545 h 1699043"/>
              <a:gd name="connsiteX240" fmla="*/ 9882202 w 10232859"/>
              <a:gd name="connsiteY240" fmla="*/ 1565888 h 1699043"/>
              <a:gd name="connsiteX241" fmla="*/ 10022025 w 10232859"/>
              <a:gd name="connsiteY241" fmla="*/ 1599696 h 1699043"/>
              <a:gd name="connsiteX242" fmla="*/ 10220406 w 10232859"/>
              <a:gd name="connsiteY242" fmla="*/ 1677005 h 1699043"/>
              <a:gd name="connsiteX243" fmla="*/ 10232859 w 10232859"/>
              <a:gd name="connsiteY243" fmla="*/ 1699043 h 1699043"/>
              <a:gd name="connsiteX244" fmla="*/ 0 w 10232859"/>
              <a:gd name="connsiteY244" fmla="*/ 1699043 h 1699043"/>
              <a:gd name="connsiteX245" fmla="*/ 0 w 10232859"/>
              <a:gd name="connsiteY245" fmla="*/ 21828 h 1699043"/>
              <a:gd name="connsiteX246" fmla="*/ 8097 w 10232859"/>
              <a:gd name="connsiteY246" fmla="*/ 24355 h 1699043"/>
              <a:gd name="connsiteX247" fmla="*/ 77128 w 10232859"/>
              <a:gd name="connsiteY247" fmla="*/ 6867 h 1699043"/>
              <a:gd name="connsiteX248" fmla="*/ 188338 w 10232859"/>
              <a:gd name="connsiteY248" fmla="*/ 5079 h 1699043"/>
              <a:gd name="connsiteX249" fmla="*/ 298809 w 10232859"/>
              <a:gd name="connsiteY249" fmla="*/ 6198 h 1699043"/>
              <a:gd name="connsiteX250" fmla="*/ 338985 w 10232859"/>
              <a:gd name="connsiteY250" fmla="*/ 8006 h 1699043"/>
              <a:gd name="connsiteX251" fmla="*/ 409815 w 10232859"/>
              <a:gd name="connsiteY251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01045 w 10232859"/>
              <a:gd name="connsiteY118" fmla="*/ 147239 h 1699043"/>
              <a:gd name="connsiteX119" fmla="*/ 5001600 w 10232859"/>
              <a:gd name="connsiteY119" fmla="*/ 190239 h 1699043"/>
              <a:gd name="connsiteX120" fmla="*/ 5033465 w 10232859"/>
              <a:gd name="connsiteY120" fmla="*/ 175915 h 1699043"/>
              <a:gd name="connsiteX121" fmla="*/ 5115965 w 10232859"/>
              <a:gd name="connsiteY121" fmla="*/ 186069 h 1699043"/>
              <a:gd name="connsiteX122" fmla="*/ 5237936 w 10232859"/>
              <a:gd name="connsiteY122" fmla="*/ 239508 h 1699043"/>
              <a:gd name="connsiteX123" fmla="*/ 5290566 w 10232859"/>
              <a:gd name="connsiteY123" fmla="*/ 263295 h 1699043"/>
              <a:gd name="connsiteX124" fmla="*/ 5344878 w 10232859"/>
              <a:gd name="connsiteY124" fmla="*/ 276360 h 1699043"/>
              <a:gd name="connsiteX125" fmla="*/ 5413398 w 10232859"/>
              <a:gd name="connsiteY125" fmla="*/ 276235 h 1699043"/>
              <a:gd name="connsiteX126" fmla="*/ 5415629 w 10232859"/>
              <a:gd name="connsiteY126" fmla="*/ 275768 h 1699043"/>
              <a:gd name="connsiteX127" fmla="*/ 5433078 w 10232859"/>
              <a:gd name="connsiteY127" fmla="*/ 279684 h 1699043"/>
              <a:gd name="connsiteX128" fmla="*/ 5435759 w 10232859"/>
              <a:gd name="connsiteY128" fmla="*/ 283100 h 1699043"/>
              <a:gd name="connsiteX129" fmla="*/ 5447372 w 10232859"/>
              <a:gd name="connsiteY129" fmla="*/ 286587 h 1699043"/>
              <a:gd name="connsiteX130" fmla="*/ 5469289 w 10232859"/>
              <a:gd name="connsiteY130" fmla="*/ 295620 h 1699043"/>
              <a:gd name="connsiteX131" fmla="*/ 5508752 w 10232859"/>
              <a:gd name="connsiteY131" fmla="*/ 305753 h 1699043"/>
              <a:gd name="connsiteX132" fmla="*/ 5509657 w 10232859"/>
              <a:gd name="connsiteY132" fmla="*/ 304936 h 1699043"/>
              <a:gd name="connsiteX133" fmla="*/ 5521245 w 10232859"/>
              <a:gd name="connsiteY133" fmla="*/ 303688 h 1699043"/>
              <a:gd name="connsiteX134" fmla="*/ 5542415 w 10232859"/>
              <a:gd name="connsiteY134" fmla="*/ 303495 h 1699043"/>
              <a:gd name="connsiteX135" fmla="*/ 5596538 w 10232859"/>
              <a:gd name="connsiteY135" fmla="*/ 291153 h 1699043"/>
              <a:gd name="connsiteX136" fmla="*/ 5632514 w 10232859"/>
              <a:gd name="connsiteY136" fmla="*/ 301962 h 1699043"/>
              <a:gd name="connsiteX137" fmla="*/ 5640005 w 10232859"/>
              <a:gd name="connsiteY137" fmla="*/ 303617 h 1699043"/>
              <a:gd name="connsiteX138" fmla="*/ 5640259 w 10232859"/>
              <a:gd name="connsiteY138" fmla="*/ 303435 h 1699043"/>
              <a:gd name="connsiteX139" fmla="*/ 5648365 w 10232859"/>
              <a:gd name="connsiteY139" fmla="*/ 304754 h 1699043"/>
              <a:gd name="connsiteX140" fmla="*/ 5653662 w 10232859"/>
              <a:gd name="connsiteY140" fmla="*/ 306635 h 1699043"/>
              <a:gd name="connsiteX141" fmla="*/ 5668196 w 10232859"/>
              <a:gd name="connsiteY141" fmla="*/ 309846 h 1699043"/>
              <a:gd name="connsiteX142" fmla="*/ 5673886 w 10232859"/>
              <a:gd name="connsiteY142" fmla="*/ 309526 h 1699043"/>
              <a:gd name="connsiteX143" fmla="*/ 5677139 w 10232859"/>
              <a:gd name="connsiteY143" fmla="*/ 307345 h 1699043"/>
              <a:gd name="connsiteX144" fmla="*/ 5708983 w 10232859"/>
              <a:gd name="connsiteY144" fmla="*/ 306674 h 1699043"/>
              <a:gd name="connsiteX145" fmla="*/ 5773909 w 10232859"/>
              <a:gd name="connsiteY145" fmla="*/ 312061 h 1699043"/>
              <a:gd name="connsiteX146" fmla="*/ 5809500 w 10232859"/>
              <a:gd name="connsiteY146" fmla="*/ 318450 h 1699043"/>
              <a:gd name="connsiteX147" fmla="*/ 5908729 w 10232859"/>
              <a:gd name="connsiteY147" fmla="*/ 332335 h 1699043"/>
              <a:gd name="connsiteX148" fmla="*/ 6009654 w 10232859"/>
              <a:gd name="connsiteY148" fmla="*/ 343526 h 1699043"/>
              <a:gd name="connsiteX149" fmla="*/ 6067487 w 10232859"/>
              <a:gd name="connsiteY149" fmla="*/ 333712 h 1699043"/>
              <a:gd name="connsiteX150" fmla="*/ 6073281 w 10232859"/>
              <a:gd name="connsiteY150" fmla="*/ 334316 h 1699043"/>
              <a:gd name="connsiteX151" fmla="*/ 6086225 w 10232859"/>
              <a:gd name="connsiteY151" fmla="*/ 339621 h 1699043"/>
              <a:gd name="connsiteX152" fmla="*/ 6105063 w 10232859"/>
              <a:gd name="connsiteY152" fmla="*/ 347340 h 1699043"/>
              <a:gd name="connsiteX153" fmla="*/ 6135796 w 10232859"/>
              <a:gd name="connsiteY153" fmla="*/ 363143 h 1699043"/>
              <a:gd name="connsiteX154" fmla="*/ 6195166 w 10232859"/>
              <a:gd name="connsiteY154" fmla="*/ 360190 h 1699043"/>
              <a:gd name="connsiteX155" fmla="*/ 6216259 w 10232859"/>
              <a:gd name="connsiteY155" fmla="*/ 363365 h 1699043"/>
              <a:gd name="connsiteX156" fmla="*/ 6228331 w 10232859"/>
              <a:gd name="connsiteY156" fmla="*/ 364034 h 1699043"/>
              <a:gd name="connsiteX157" fmla="*/ 6229602 w 10232859"/>
              <a:gd name="connsiteY157" fmla="*/ 363414 h 1699043"/>
              <a:gd name="connsiteX158" fmla="*/ 6258988 w 10232859"/>
              <a:gd name="connsiteY158" fmla="*/ 378660 h 1699043"/>
              <a:gd name="connsiteX159" fmla="*/ 6264106 w 10232859"/>
              <a:gd name="connsiteY159" fmla="*/ 379141 h 1699043"/>
              <a:gd name="connsiteX160" fmla="*/ 6281703 w 10232859"/>
              <a:gd name="connsiteY160" fmla="*/ 391054 h 1699043"/>
              <a:gd name="connsiteX161" fmla="*/ 6291622 w 10232859"/>
              <a:gd name="connsiteY161" fmla="*/ 396155 h 1699043"/>
              <a:gd name="connsiteX162" fmla="*/ 6292712 w 10232859"/>
              <a:gd name="connsiteY162" fmla="*/ 399771 h 1699043"/>
              <a:gd name="connsiteX163" fmla="*/ 6308227 w 10232859"/>
              <a:gd name="connsiteY163" fmla="*/ 406196 h 1699043"/>
              <a:gd name="connsiteX164" fmla="*/ 6328981 w 10232859"/>
              <a:gd name="connsiteY164" fmla="*/ 409495 h 1699043"/>
              <a:gd name="connsiteX165" fmla="*/ 6368693 w 10232859"/>
              <a:gd name="connsiteY165" fmla="*/ 417845 h 1699043"/>
              <a:gd name="connsiteX166" fmla="*/ 6414811 w 10232859"/>
              <a:gd name="connsiteY166" fmla="*/ 452200 h 1699043"/>
              <a:gd name="connsiteX167" fmla="*/ 6467879 w 10232859"/>
              <a:gd name="connsiteY167" fmla="*/ 468248 h 1699043"/>
              <a:gd name="connsiteX168" fmla="*/ 6564351 w 10232859"/>
              <a:gd name="connsiteY168" fmla="*/ 537518 h 1699043"/>
              <a:gd name="connsiteX169" fmla="*/ 6711178 w 10232859"/>
              <a:gd name="connsiteY169" fmla="*/ 573610 h 1699043"/>
              <a:gd name="connsiteX170" fmla="*/ 6764036 w 10232859"/>
              <a:gd name="connsiteY170" fmla="*/ 588943 h 1699043"/>
              <a:gd name="connsiteX171" fmla="*/ 6858983 w 10232859"/>
              <a:gd name="connsiteY171" fmla="*/ 623723 h 1699043"/>
              <a:gd name="connsiteX172" fmla="*/ 6910661 w 10232859"/>
              <a:gd name="connsiteY172" fmla="*/ 634620 h 1699043"/>
              <a:gd name="connsiteX173" fmla="*/ 6944111 w 10232859"/>
              <a:gd name="connsiteY173" fmla="*/ 659502 h 1699043"/>
              <a:gd name="connsiteX174" fmla="*/ 6965771 w 10232859"/>
              <a:gd name="connsiteY174" fmla="*/ 659931 h 1699043"/>
              <a:gd name="connsiteX175" fmla="*/ 6969639 w 10232859"/>
              <a:gd name="connsiteY175" fmla="*/ 659837 h 1699043"/>
              <a:gd name="connsiteX176" fmla="*/ 6982242 w 10232859"/>
              <a:gd name="connsiteY176" fmla="*/ 663112 h 1699043"/>
              <a:gd name="connsiteX177" fmla="*/ 6989387 w 10232859"/>
              <a:gd name="connsiteY177" fmla="*/ 659474 h 1699043"/>
              <a:gd name="connsiteX178" fmla="*/ 7010930 w 10232859"/>
              <a:gd name="connsiteY178" fmla="*/ 661134 h 1699043"/>
              <a:gd name="connsiteX179" fmla="*/ 7033125 w 10232859"/>
              <a:gd name="connsiteY179" fmla="*/ 668436 h 1699043"/>
              <a:gd name="connsiteX180" fmla="*/ 7134461 w 10232859"/>
              <a:gd name="connsiteY180" fmla="*/ 708192 h 1699043"/>
              <a:gd name="connsiteX181" fmla="*/ 7197450 w 10232859"/>
              <a:gd name="connsiteY181" fmla="*/ 729094 h 1699043"/>
              <a:gd name="connsiteX182" fmla="*/ 7225084 w 10232859"/>
              <a:gd name="connsiteY182" fmla="*/ 732505 h 1699043"/>
              <a:gd name="connsiteX183" fmla="*/ 7261183 w 10232859"/>
              <a:gd name="connsiteY183" fmla="*/ 740313 h 1699043"/>
              <a:gd name="connsiteX184" fmla="*/ 7327760 w 10232859"/>
              <a:gd name="connsiteY184" fmla="*/ 750586 h 1699043"/>
              <a:gd name="connsiteX185" fmla="*/ 7412222 w 10232859"/>
              <a:gd name="connsiteY185" fmla="*/ 770487 h 1699043"/>
              <a:gd name="connsiteX186" fmla="*/ 7457904 w 10232859"/>
              <a:gd name="connsiteY186" fmla="*/ 804321 h 1699043"/>
              <a:gd name="connsiteX187" fmla="*/ 7465795 w 10232859"/>
              <a:gd name="connsiteY187" fmla="*/ 802598 h 1699043"/>
              <a:gd name="connsiteX188" fmla="*/ 7505046 w 10232859"/>
              <a:gd name="connsiteY188" fmla="*/ 816517 h 1699043"/>
              <a:gd name="connsiteX189" fmla="*/ 7623220 w 10232859"/>
              <a:gd name="connsiteY189" fmla="*/ 888520 h 1699043"/>
              <a:gd name="connsiteX190" fmla="*/ 7700458 w 10232859"/>
              <a:gd name="connsiteY190" fmla="*/ 915079 h 1699043"/>
              <a:gd name="connsiteX191" fmla="*/ 7730988 w 10232859"/>
              <a:gd name="connsiteY191" fmla="*/ 920756 h 1699043"/>
              <a:gd name="connsiteX192" fmla="*/ 7781942 w 10232859"/>
              <a:gd name="connsiteY192" fmla="*/ 930503 h 1699043"/>
              <a:gd name="connsiteX193" fmla="*/ 7827704 w 10232859"/>
              <a:gd name="connsiteY193" fmla="*/ 928558 h 1699043"/>
              <a:gd name="connsiteX194" fmla="*/ 7867270 w 10232859"/>
              <a:gd name="connsiteY194" fmla="*/ 940366 h 1699043"/>
              <a:gd name="connsiteX195" fmla="*/ 7866538 w 10232859"/>
              <a:gd name="connsiteY195" fmla="*/ 955045 h 1699043"/>
              <a:gd name="connsiteX196" fmla="*/ 7912084 w 10232859"/>
              <a:gd name="connsiteY196" fmla="*/ 963800 h 1699043"/>
              <a:gd name="connsiteX197" fmla="*/ 7982264 w 10232859"/>
              <a:gd name="connsiteY197" fmla="*/ 975773 h 1699043"/>
              <a:gd name="connsiteX198" fmla="*/ 7991272 w 10232859"/>
              <a:gd name="connsiteY198" fmla="*/ 981104 h 1699043"/>
              <a:gd name="connsiteX199" fmla="*/ 8006496 w 10232859"/>
              <a:gd name="connsiteY199" fmla="*/ 972839 h 1699043"/>
              <a:gd name="connsiteX200" fmla="*/ 8034497 w 10232859"/>
              <a:gd name="connsiteY200" fmla="*/ 972054 h 1699043"/>
              <a:gd name="connsiteX201" fmla="*/ 8150881 w 10232859"/>
              <a:gd name="connsiteY201" fmla="*/ 990411 h 1699043"/>
              <a:gd name="connsiteX202" fmla="*/ 8172106 w 10232859"/>
              <a:gd name="connsiteY202" fmla="*/ 990512 h 1699043"/>
              <a:gd name="connsiteX203" fmla="*/ 8196076 w 10232859"/>
              <a:gd name="connsiteY203" fmla="*/ 1000078 h 1699043"/>
              <a:gd name="connsiteX204" fmla="*/ 8247463 w 10232859"/>
              <a:gd name="connsiteY204" fmla="*/ 1016332 h 1699043"/>
              <a:gd name="connsiteX205" fmla="*/ 8279272 w 10232859"/>
              <a:gd name="connsiteY205" fmla="*/ 1032921 h 1699043"/>
              <a:gd name="connsiteX206" fmla="*/ 8289611 w 10232859"/>
              <a:gd name="connsiteY206" fmla="*/ 1028630 h 1699043"/>
              <a:gd name="connsiteX207" fmla="*/ 8311483 w 10232859"/>
              <a:gd name="connsiteY207" fmla="*/ 1029399 h 1699043"/>
              <a:gd name="connsiteX208" fmla="*/ 8399489 w 10232859"/>
              <a:gd name="connsiteY208" fmla="*/ 1048562 h 1699043"/>
              <a:gd name="connsiteX209" fmla="*/ 8415973 w 10232859"/>
              <a:gd name="connsiteY209" fmla="*/ 1049660 h 1699043"/>
              <a:gd name="connsiteX210" fmla="*/ 8433326 w 10232859"/>
              <a:gd name="connsiteY210" fmla="*/ 1057881 h 1699043"/>
              <a:gd name="connsiteX211" fmla="*/ 8502328 w 10232859"/>
              <a:gd name="connsiteY211" fmla="*/ 1091498 h 1699043"/>
              <a:gd name="connsiteX212" fmla="*/ 8534346 w 10232859"/>
              <a:gd name="connsiteY212" fmla="*/ 1106980 h 1699043"/>
              <a:gd name="connsiteX213" fmla="*/ 8534980 w 10232859"/>
              <a:gd name="connsiteY213" fmla="*/ 1110861 h 1699043"/>
              <a:gd name="connsiteX214" fmla="*/ 8544104 w 10232859"/>
              <a:gd name="connsiteY214" fmla="*/ 1108406 h 1699043"/>
              <a:gd name="connsiteX215" fmla="*/ 8567742 w 10232859"/>
              <a:gd name="connsiteY215" fmla="*/ 1117590 h 1699043"/>
              <a:gd name="connsiteX216" fmla="*/ 8633779 w 10232859"/>
              <a:gd name="connsiteY216" fmla="*/ 1139226 h 1699043"/>
              <a:gd name="connsiteX217" fmla="*/ 8676965 w 10232859"/>
              <a:gd name="connsiteY217" fmla="*/ 1156949 h 1699043"/>
              <a:gd name="connsiteX218" fmla="*/ 8698944 w 10232859"/>
              <a:gd name="connsiteY218" fmla="*/ 1156939 h 1699043"/>
              <a:gd name="connsiteX219" fmla="*/ 8711456 w 10232859"/>
              <a:gd name="connsiteY219" fmla="*/ 1169217 h 1699043"/>
              <a:gd name="connsiteX220" fmla="*/ 8732793 w 10232859"/>
              <a:gd name="connsiteY220" fmla="*/ 1172972 h 1699043"/>
              <a:gd name="connsiteX221" fmla="*/ 8751897 w 10232859"/>
              <a:gd name="connsiteY221" fmla="*/ 1190886 h 1699043"/>
              <a:gd name="connsiteX222" fmla="*/ 8793564 w 10232859"/>
              <a:gd name="connsiteY222" fmla="*/ 1172572 h 1699043"/>
              <a:gd name="connsiteX223" fmla="*/ 8834270 w 10232859"/>
              <a:gd name="connsiteY223" fmla="*/ 1206624 h 1699043"/>
              <a:gd name="connsiteX224" fmla="*/ 8853872 w 10232859"/>
              <a:gd name="connsiteY224" fmla="*/ 1214714 h 1699043"/>
              <a:gd name="connsiteX225" fmla="*/ 8861901 w 10232859"/>
              <a:gd name="connsiteY225" fmla="*/ 1211375 h 1699043"/>
              <a:gd name="connsiteX226" fmla="*/ 8874168 w 10232859"/>
              <a:gd name="connsiteY226" fmla="*/ 1213967 h 1699043"/>
              <a:gd name="connsiteX227" fmla="*/ 8871123 w 10232859"/>
              <a:gd name="connsiteY227" fmla="*/ 1221160 h 1699043"/>
              <a:gd name="connsiteX228" fmla="*/ 8903537 w 10232859"/>
              <a:gd name="connsiteY228" fmla="*/ 1230588 h 1699043"/>
              <a:gd name="connsiteX229" fmla="*/ 8933767 w 10232859"/>
              <a:gd name="connsiteY229" fmla="*/ 1263368 h 1699043"/>
              <a:gd name="connsiteX230" fmla="*/ 8985765 w 10232859"/>
              <a:gd name="connsiteY230" fmla="*/ 1287664 h 1699043"/>
              <a:gd name="connsiteX231" fmla="*/ 9071444 w 10232859"/>
              <a:gd name="connsiteY231" fmla="*/ 1317305 h 1699043"/>
              <a:gd name="connsiteX232" fmla="*/ 9096711 w 10232859"/>
              <a:gd name="connsiteY232" fmla="*/ 1327777 h 1699043"/>
              <a:gd name="connsiteX233" fmla="*/ 9338853 w 10232859"/>
              <a:gd name="connsiteY233" fmla="*/ 1448046 h 1699043"/>
              <a:gd name="connsiteX234" fmla="*/ 9520814 w 10232859"/>
              <a:gd name="connsiteY234" fmla="*/ 1449827 h 1699043"/>
              <a:gd name="connsiteX235" fmla="*/ 9702271 w 10232859"/>
              <a:gd name="connsiteY235" fmla="*/ 1488553 h 1699043"/>
              <a:gd name="connsiteX236" fmla="*/ 9744273 w 10232859"/>
              <a:gd name="connsiteY236" fmla="*/ 1523512 h 1699043"/>
              <a:gd name="connsiteX237" fmla="*/ 9771903 w 10232859"/>
              <a:gd name="connsiteY237" fmla="*/ 1530034 h 1699043"/>
              <a:gd name="connsiteX238" fmla="*/ 9818565 w 10232859"/>
              <a:gd name="connsiteY238" fmla="*/ 1538545 h 1699043"/>
              <a:gd name="connsiteX239" fmla="*/ 9882202 w 10232859"/>
              <a:gd name="connsiteY239" fmla="*/ 1565888 h 1699043"/>
              <a:gd name="connsiteX240" fmla="*/ 10022025 w 10232859"/>
              <a:gd name="connsiteY240" fmla="*/ 1599696 h 1699043"/>
              <a:gd name="connsiteX241" fmla="*/ 10220406 w 10232859"/>
              <a:gd name="connsiteY241" fmla="*/ 1677005 h 1699043"/>
              <a:gd name="connsiteX242" fmla="*/ 10232859 w 10232859"/>
              <a:gd name="connsiteY242" fmla="*/ 1699043 h 1699043"/>
              <a:gd name="connsiteX243" fmla="*/ 0 w 10232859"/>
              <a:gd name="connsiteY243" fmla="*/ 1699043 h 1699043"/>
              <a:gd name="connsiteX244" fmla="*/ 0 w 10232859"/>
              <a:gd name="connsiteY244" fmla="*/ 21828 h 1699043"/>
              <a:gd name="connsiteX245" fmla="*/ 8097 w 10232859"/>
              <a:gd name="connsiteY245" fmla="*/ 24355 h 1699043"/>
              <a:gd name="connsiteX246" fmla="*/ 77128 w 10232859"/>
              <a:gd name="connsiteY246" fmla="*/ 6867 h 1699043"/>
              <a:gd name="connsiteX247" fmla="*/ 188338 w 10232859"/>
              <a:gd name="connsiteY247" fmla="*/ 5079 h 1699043"/>
              <a:gd name="connsiteX248" fmla="*/ 298809 w 10232859"/>
              <a:gd name="connsiteY248" fmla="*/ 6198 h 1699043"/>
              <a:gd name="connsiteX249" fmla="*/ 338985 w 10232859"/>
              <a:gd name="connsiteY249" fmla="*/ 8006 h 1699043"/>
              <a:gd name="connsiteX250" fmla="*/ 409815 w 10232859"/>
              <a:gd name="connsiteY250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01045 w 10232859"/>
              <a:gd name="connsiteY118" fmla="*/ 147239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237936 w 10232859"/>
              <a:gd name="connsiteY121" fmla="*/ 239508 h 1699043"/>
              <a:gd name="connsiteX122" fmla="*/ 5290566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237936 w 10232859"/>
              <a:gd name="connsiteY121" fmla="*/ 239508 h 1699043"/>
              <a:gd name="connsiteX122" fmla="*/ 5290566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237936 w 10232859"/>
              <a:gd name="connsiteY121" fmla="*/ 239508 h 1699043"/>
              <a:gd name="connsiteX122" fmla="*/ 5290566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90566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6009654 w 10232859"/>
              <a:gd name="connsiteY146" fmla="*/ 343526 h 1699043"/>
              <a:gd name="connsiteX147" fmla="*/ 6067487 w 10232859"/>
              <a:gd name="connsiteY147" fmla="*/ 333712 h 1699043"/>
              <a:gd name="connsiteX148" fmla="*/ 6073281 w 10232859"/>
              <a:gd name="connsiteY148" fmla="*/ 334316 h 1699043"/>
              <a:gd name="connsiteX149" fmla="*/ 6086225 w 10232859"/>
              <a:gd name="connsiteY149" fmla="*/ 339621 h 1699043"/>
              <a:gd name="connsiteX150" fmla="*/ 6105063 w 10232859"/>
              <a:gd name="connsiteY150" fmla="*/ 347340 h 1699043"/>
              <a:gd name="connsiteX151" fmla="*/ 6135796 w 10232859"/>
              <a:gd name="connsiteY151" fmla="*/ 363143 h 1699043"/>
              <a:gd name="connsiteX152" fmla="*/ 6195166 w 10232859"/>
              <a:gd name="connsiteY152" fmla="*/ 360190 h 1699043"/>
              <a:gd name="connsiteX153" fmla="*/ 6216259 w 10232859"/>
              <a:gd name="connsiteY153" fmla="*/ 363365 h 1699043"/>
              <a:gd name="connsiteX154" fmla="*/ 6228331 w 10232859"/>
              <a:gd name="connsiteY154" fmla="*/ 364034 h 1699043"/>
              <a:gd name="connsiteX155" fmla="*/ 6229602 w 10232859"/>
              <a:gd name="connsiteY155" fmla="*/ 363414 h 1699043"/>
              <a:gd name="connsiteX156" fmla="*/ 6258988 w 10232859"/>
              <a:gd name="connsiteY156" fmla="*/ 378660 h 1699043"/>
              <a:gd name="connsiteX157" fmla="*/ 6264106 w 10232859"/>
              <a:gd name="connsiteY157" fmla="*/ 379141 h 1699043"/>
              <a:gd name="connsiteX158" fmla="*/ 6281703 w 10232859"/>
              <a:gd name="connsiteY158" fmla="*/ 391054 h 1699043"/>
              <a:gd name="connsiteX159" fmla="*/ 6291622 w 10232859"/>
              <a:gd name="connsiteY159" fmla="*/ 396155 h 1699043"/>
              <a:gd name="connsiteX160" fmla="*/ 6292712 w 10232859"/>
              <a:gd name="connsiteY160" fmla="*/ 399771 h 1699043"/>
              <a:gd name="connsiteX161" fmla="*/ 6308227 w 10232859"/>
              <a:gd name="connsiteY161" fmla="*/ 406196 h 1699043"/>
              <a:gd name="connsiteX162" fmla="*/ 6328981 w 10232859"/>
              <a:gd name="connsiteY162" fmla="*/ 409495 h 1699043"/>
              <a:gd name="connsiteX163" fmla="*/ 6368693 w 10232859"/>
              <a:gd name="connsiteY163" fmla="*/ 417845 h 1699043"/>
              <a:gd name="connsiteX164" fmla="*/ 6414811 w 10232859"/>
              <a:gd name="connsiteY164" fmla="*/ 452200 h 1699043"/>
              <a:gd name="connsiteX165" fmla="*/ 6467879 w 10232859"/>
              <a:gd name="connsiteY165" fmla="*/ 468248 h 1699043"/>
              <a:gd name="connsiteX166" fmla="*/ 6564351 w 10232859"/>
              <a:gd name="connsiteY166" fmla="*/ 537518 h 1699043"/>
              <a:gd name="connsiteX167" fmla="*/ 6711178 w 10232859"/>
              <a:gd name="connsiteY167" fmla="*/ 573610 h 1699043"/>
              <a:gd name="connsiteX168" fmla="*/ 6764036 w 10232859"/>
              <a:gd name="connsiteY168" fmla="*/ 588943 h 1699043"/>
              <a:gd name="connsiteX169" fmla="*/ 6858983 w 10232859"/>
              <a:gd name="connsiteY169" fmla="*/ 623723 h 1699043"/>
              <a:gd name="connsiteX170" fmla="*/ 6910661 w 10232859"/>
              <a:gd name="connsiteY170" fmla="*/ 634620 h 1699043"/>
              <a:gd name="connsiteX171" fmla="*/ 6944111 w 10232859"/>
              <a:gd name="connsiteY171" fmla="*/ 659502 h 1699043"/>
              <a:gd name="connsiteX172" fmla="*/ 6965771 w 10232859"/>
              <a:gd name="connsiteY172" fmla="*/ 659931 h 1699043"/>
              <a:gd name="connsiteX173" fmla="*/ 6969639 w 10232859"/>
              <a:gd name="connsiteY173" fmla="*/ 659837 h 1699043"/>
              <a:gd name="connsiteX174" fmla="*/ 6982242 w 10232859"/>
              <a:gd name="connsiteY174" fmla="*/ 663112 h 1699043"/>
              <a:gd name="connsiteX175" fmla="*/ 6989387 w 10232859"/>
              <a:gd name="connsiteY175" fmla="*/ 659474 h 1699043"/>
              <a:gd name="connsiteX176" fmla="*/ 7010930 w 10232859"/>
              <a:gd name="connsiteY176" fmla="*/ 661134 h 1699043"/>
              <a:gd name="connsiteX177" fmla="*/ 7033125 w 10232859"/>
              <a:gd name="connsiteY177" fmla="*/ 668436 h 1699043"/>
              <a:gd name="connsiteX178" fmla="*/ 7134461 w 10232859"/>
              <a:gd name="connsiteY178" fmla="*/ 708192 h 1699043"/>
              <a:gd name="connsiteX179" fmla="*/ 7197450 w 10232859"/>
              <a:gd name="connsiteY179" fmla="*/ 729094 h 1699043"/>
              <a:gd name="connsiteX180" fmla="*/ 7225084 w 10232859"/>
              <a:gd name="connsiteY180" fmla="*/ 732505 h 1699043"/>
              <a:gd name="connsiteX181" fmla="*/ 7261183 w 10232859"/>
              <a:gd name="connsiteY181" fmla="*/ 740313 h 1699043"/>
              <a:gd name="connsiteX182" fmla="*/ 7327760 w 10232859"/>
              <a:gd name="connsiteY182" fmla="*/ 750586 h 1699043"/>
              <a:gd name="connsiteX183" fmla="*/ 7412222 w 10232859"/>
              <a:gd name="connsiteY183" fmla="*/ 770487 h 1699043"/>
              <a:gd name="connsiteX184" fmla="*/ 7457904 w 10232859"/>
              <a:gd name="connsiteY184" fmla="*/ 804321 h 1699043"/>
              <a:gd name="connsiteX185" fmla="*/ 7465795 w 10232859"/>
              <a:gd name="connsiteY185" fmla="*/ 802598 h 1699043"/>
              <a:gd name="connsiteX186" fmla="*/ 7505046 w 10232859"/>
              <a:gd name="connsiteY186" fmla="*/ 816517 h 1699043"/>
              <a:gd name="connsiteX187" fmla="*/ 7623220 w 10232859"/>
              <a:gd name="connsiteY187" fmla="*/ 888520 h 1699043"/>
              <a:gd name="connsiteX188" fmla="*/ 7700458 w 10232859"/>
              <a:gd name="connsiteY188" fmla="*/ 915079 h 1699043"/>
              <a:gd name="connsiteX189" fmla="*/ 7730988 w 10232859"/>
              <a:gd name="connsiteY189" fmla="*/ 920756 h 1699043"/>
              <a:gd name="connsiteX190" fmla="*/ 7781942 w 10232859"/>
              <a:gd name="connsiteY190" fmla="*/ 930503 h 1699043"/>
              <a:gd name="connsiteX191" fmla="*/ 7827704 w 10232859"/>
              <a:gd name="connsiteY191" fmla="*/ 928558 h 1699043"/>
              <a:gd name="connsiteX192" fmla="*/ 7867270 w 10232859"/>
              <a:gd name="connsiteY192" fmla="*/ 940366 h 1699043"/>
              <a:gd name="connsiteX193" fmla="*/ 7866538 w 10232859"/>
              <a:gd name="connsiteY193" fmla="*/ 955045 h 1699043"/>
              <a:gd name="connsiteX194" fmla="*/ 7912084 w 10232859"/>
              <a:gd name="connsiteY194" fmla="*/ 963800 h 1699043"/>
              <a:gd name="connsiteX195" fmla="*/ 7982264 w 10232859"/>
              <a:gd name="connsiteY195" fmla="*/ 975773 h 1699043"/>
              <a:gd name="connsiteX196" fmla="*/ 7991272 w 10232859"/>
              <a:gd name="connsiteY196" fmla="*/ 981104 h 1699043"/>
              <a:gd name="connsiteX197" fmla="*/ 8006496 w 10232859"/>
              <a:gd name="connsiteY197" fmla="*/ 972839 h 1699043"/>
              <a:gd name="connsiteX198" fmla="*/ 8034497 w 10232859"/>
              <a:gd name="connsiteY198" fmla="*/ 972054 h 1699043"/>
              <a:gd name="connsiteX199" fmla="*/ 8150881 w 10232859"/>
              <a:gd name="connsiteY199" fmla="*/ 990411 h 1699043"/>
              <a:gd name="connsiteX200" fmla="*/ 8172106 w 10232859"/>
              <a:gd name="connsiteY200" fmla="*/ 990512 h 1699043"/>
              <a:gd name="connsiteX201" fmla="*/ 8196076 w 10232859"/>
              <a:gd name="connsiteY201" fmla="*/ 1000078 h 1699043"/>
              <a:gd name="connsiteX202" fmla="*/ 8247463 w 10232859"/>
              <a:gd name="connsiteY202" fmla="*/ 1016332 h 1699043"/>
              <a:gd name="connsiteX203" fmla="*/ 8279272 w 10232859"/>
              <a:gd name="connsiteY203" fmla="*/ 1032921 h 1699043"/>
              <a:gd name="connsiteX204" fmla="*/ 8289611 w 10232859"/>
              <a:gd name="connsiteY204" fmla="*/ 1028630 h 1699043"/>
              <a:gd name="connsiteX205" fmla="*/ 8311483 w 10232859"/>
              <a:gd name="connsiteY205" fmla="*/ 1029399 h 1699043"/>
              <a:gd name="connsiteX206" fmla="*/ 8399489 w 10232859"/>
              <a:gd name="connsiteY206" fmla="*/ 1048562 h 1699043"/>
              <a:gd name="connsiteX207" fmla="*/ 8415973 w 10232859"/>
              <a:gd name="connsiteY207" fmla="*/ 1049660 h 1699043"/>
              <a:gd name="connsiteX208" fmla="*/ 8433326 w 10232859"/>
              <a:gd name="connsiteY208" fmla="*/ 1057881 h 1699043"/>
              <a:gd name="connsiteX209" fmla="*/ 8502328 w 10232859"/>
              <a:gd name="connsiteY209" fmla="*/ 1091498 h 1699043"/>
              <a:gd name="connsiteX210" fmla="*/ 8534346 w 10232859"/>
              <a:gd name="connsiteY210" fmla="*/ 1106980 h 1699043"/>
              <a:gd name="connsiteX211" fmla="*/ 8534980 w 10232859"/>
              <a:gd name="connsiteY211" fmla="*/ 1110861 h 1699043"/>
              <a:gd name="connsiteX212" fmla="*/ 8544104 w 10232859"/>
              <a:gd name="connsiteY212" fmla="*/ 1108406 h 1699043"/>
              <a:gd name="connsiteX213" fmla="*/ 8567742 w 10232859"/>
              <a:gd name="connsiteY213" fmla="*/ 1117590 h 1699043"/>
              <a:gd name="connsiteX214" fmla="*/ 8633779 w 10232859"/>
              <a:gd name="connsiteY214" fmla="*/ 1139226 h 1699043"/>
              <a:gd name="connsiteX215" fmla="*/ 8676965 w 10232859"/>
              <a:gd name="connsiteY215" fmla="*/ 1156949 h 1699043"/>
              <a:gd name="connsiteX216" fmla="*/ 8698944 w 10232859"/>
              <a:gd name="connsiteY216" fmla="*/ 1156939 h 1699043"/>
              <a:gd name="connsiteX217" fmla="*/ 8711456 w 10232859"/>
              <a:gd name="connsiteY217" fmla="*/ 1169217 h 1699043"/>
              <a:gd name="connsiteX218" fmla="*/ 8732793 w 10232859"/>
              <a:gd name="connsiteY218" fmla="*/ 1172972 h 1699043"/>
              <a:gd name="connsiteX219" fmla="*/ 8751897 w 10232859"/>
              <a:gd name="connsiteY219" fmla="*/ 1190886 h 1699043"/>
              <a:gd name="connsiteX220" fmla="*/ 8793564 w 10232859"/>
              <a:gd name="connsiteY220" fmla="*/ 1172572 h 1699043"/>
              <a:gd name="connsiteX221" fmla="*/ 8834270 w 10232859"/>
              <a:gd name="connsiteY221" fmla="*/ 1206624 h 1699043"/>
              <a:gd name="connsiteX222" fmla="*/ 8853872 w 10232859"/>
              <a:gd name="connsiteY222" fmla="*/ 1214714 h 1699043"/>
              <a:gd name="connsiteX223" fmla="*/ 8861901 w 10232859"/>
              <a:gd name="connsiteY223" fmla="*/ 1211375 h 1699043"/>
              <a:gd name="connsiteX224" fmla="*/ 8874168 w 10232859"/>
              <a:gd name="connsiteY224" fmla="*/ 1213967 h 1699043"/>
              <a:gd name="connsiteX225" fmla="*/ 8871123 w 10232859"/>
              <a:gd name="connsiteY225" fmla="*/ 1221160 h 1699043"/>
              <a:gd name="connsiteX226" fmla="*/ 8903537 w 10232859"/>
              <a:gd name="connsiteY226" fmla="*/ 1230588 h 1699043"/>
              <a:gd name="connsiteX227" fmla="*/ 8933767 w 10232859"/>
              <a:gd name="connsiteY227" fmla="*/ 1263368 h 1699043"/>
              <a:gd name="connsiteX228" fmla="*/ 8985765 w 10232859"/>
              <a:gd name="connsiteY228" fmla="*/ 1287664 h 1699043"/>
              <a:gd name="connsiteX229" fmla="*/ 9071444 w 10232859"/>
              <a:gd name="connsiteY229" fmla="*/ 1317305 h 1699043"/>
              <a:gd name="connsiteX230" fmla="*/ 9096711 w 10232859"/>
              <a:gd name="connsiteY230" fmla="*/ 1327777 h 1699043"/>
              <a:gd name="connsiteX231" fmla="*/ 9338853 w 10232859"/>
              <a:gd name="connsiteY231" fmla="*/ 1448046 h 1699043"/>
              <a:gd name="connsiteX232" fmla="*/ 9520814 w 10232859"/>
              <a:gd name="connsiteY232" fmla="*/ 1449827 h 1699043"/>
              <a:gd name="connsiteX233" fmla="*/ 9702271 w 10232859"/>
              <a:gd name="connsiteY233" fmla="*/ 1488553 h 1699043"/>
              <a:gd name="connsiteX234" fmla="*/ 9744273 w 10232859"/>
              <a:gd name="connsiteY234" fmla="*/ 1523512 h 1699043"/>
              <a:gd name="connsiteX235" fmla="*/ 9771903 w 10232859"/>
              <a:gd name="connsiteY235" fmla="*/ 1530034 h 1699043"/>
              <a:gd name="connsiteX236" fmla="*/ 9818565 w 10232859"/>
              <a:gd name="connsiteY236" fmla="*/ 1538545 h 1699043"/>
              <a:gd name="connsiteX237" fmla="*/ 9882202 w 10232859"/>
              <a:gd name="connsiteY237" fmla="*/ 1565888 h 1699043"/>
              <a:gd name="connsiteX238" fmla="*/ 10022025 w 10232859"/>
              <a:gd name="connsiteY238" fmla="*/ 1599696 h 1699043"/>
              <a:gd name="connsiteX239" fmla="*/ 10220406 w 10232859"/>
              <a:gd name="connsiteY239" fmla="*/ 1677005 h 1699043"/>
              <a:gd name="connsiteX240" fmla="*/ 10232859 w 10232859"/>
              <a:gd name="connsiteY240" fmla="*/ 1699043 h 1699043"/>
              <a:gd name="connsiteX241" fmla="*/ 0 w 10232859"/>
              <a:gd name="connsiteY241" fmla="*/ 1699043 h 1699043"/>
              <a:gd name="connsiteX242" fmla="*/ 0 w 10232859"/>
              <a:gd name="connsiteY242" fmla="*/ 21828 h 1699043"/>
              <a:gd name="connsiteX243" fmla="*/ 8097 w 10232859"/>
              <a:gd name="connsiteY243" fmla="*/ 24355 h 1699043"/>
              <a:gd name="connsiteX244" fmla="*/ 77128 w 10232859"/>
              <a:gd name="connsiteY244" fmla="*/ 6867 h 1699043"/>
              <a:gd name="connsiteX245" fmla="*/ 188338 w 10232859"/>
              <a:gd name="connsiteY245" fmla="*/ 5079 h 1699043"/>
              <a:gd name="connsiteX246" fmla="*/ 298809 w 10232859"/>
              <a:gd name="connsiteY246" fmla="*/ 6198 h 1699043"/>
              <a:gd name="connsiteX247" fmla="*/ 338985 w 10232859"/>
              <a:gd name="connsiteY247" fmla="*/ 8006 h 1699043"/>
              <a:gd name="connsiteX248" fmla="*/ 409815 w 10232859"/>
              <a:gd name="connsiteY248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6009654 w 10232859"/>
              <a:gd name="connsiteY146" fmla="*/ 343526 h 1699043"/>
              <a:gd name="connsiteX147" fmla="*/ 6067487 w 10232859"/>
              <a:gd name="connsiteY147" fmla="*/ 333712 h 1699043"/>
              <a:gd name="connsiteX148" fmla="*/ 6073281 w 10232859"/>
              <a:gd name="connsiteY148" fmla="*/ 334316 h 1699043"/>
              <a:gd name="connsiteX149" fmla="*/ 6086225 w 10232859"/>
              <a:gd name="connsiteY149" fmla="*/ 339621 h 1699043"/>
              <a:gd name="connsiteX150" fmla="*/ 6105063 w 10232859"/>
              <a:gd name="connsiteY150" fmla="*/ 347340 h 1699043"/>
              <a:gd name="connsiteX151" fmla="*/ 6195166 w 10232859"/>
              <a:gd name="connsiteY151" fmla="*/ 360190 h 1699043"/>
              <a:gd name="connsiteX152" fmla="*/ 6216259 w 10232859"/>
              <a:gd name="connsiteY152" fmla="*/ 363365 h 1699043"/>
              <a:gd name="connsiteX153" fmla="*/ 6228331 w 10232859"/>
              <a:gd name="connsiteY153" fmla="*/ 364034 h 1699043"/>
              <a:gd name="connsiteX154" fmla="*/ 6229602 w 10232859"/>
              <a:gd name="connsiteY154" fmla="*/ 363414 h 1699043"/>
              <a:gd name="connsiteX155" fmla="*/ 6258988 w 10232859"/>
              <a:gd name="connsiteY155" fmla="*/ 378660 h 1699043"/>
              <a:gd name="connsiteX156" fmla="*/ 6264106 w 10232859"/>
              <a:gd name="connsiteY156" fmla="*/ 379141 h 1699043"/>
              <a:gd name="connsiteX157" fmla="*/ 6281703 w 10232859"/>
              <a:gd name="connsiteY157" fmla="*/ 391054 h 1699043"/>
              <a:gd name="connsiteX158" fmla="*/ 6291622 w 10232859"/>
              <a:gd name="connsiteY158" fmla="*/ 396155 h 1699043"/>
              <a:gd name="connsiteX159" fmla="*/ 6292712 w 10232859"/>
              <a:gd name="connsiteY159" fmla="*/ 399771 h 1699043"/>
              <a:gd name="connsiteX160" fmla="*/ 6308227 w 10232859"/>
              <a:gd name="connsiteY160" fmla="*/ 406196 h 1699043"/>
              <a:gd name="connsiteX161" fmla="*/ 6328981 w 10232859"/>
              <a:gd name="connsiteY161" fmla="*/ 409495 h 1699043"/>
              <a:gd name="connsiteX162" fmla="*/ 6368693 w 10232859"/>
              <a:gd name="connsiteY162" fmla="*/ 417845 h 1699043"/>
              <a:gd name="connsiteX163" fmla="*/ 6414811 w 10232859"/>
              <a:gd name="connsiteY163" fmla="*/ 452200 h 1699043"/>
              <a:gd name="connsiteX164" fmla="*/ 6467879 w 10232859"/>
              <a:gd name="connsiteY164" fmla="*/ 468248 h 1699043"/>
              <a:gd name="connsiteX165" fmla="*/ 6564351 w 10232859"/>
              <a:gd name="connsiteY165" fmla="*/ 537518 h 1699043"/>
              <a:gd name="connsiteX166" fmla="*/ 6711178 w 10232859"/>
              <a:gd name="connsiteY166" fmla="*/ 573610 h 1699043"/>
              <a:gd name="connsiteX167" fmla="*/ 6764036 w 10232859"/>
              <a:gd name="connsiteY167" fmla="*/ 588943 h 1699043"/>
              <a:gd name="connsiteX168" fmla="*/ 6858983 w 10232859"/>
              <a:gd name="connsiteY168" fmla="*/ 623723 h 1699043"/>
              <a:gd name="connsiteX169" fmla="*/ 6910661 w 10232859"/>
              <a:gd name="connsiteY169" fmla="*/ 634620 h 1699043"/>
              <a:gd name="connsiteX170" fmla="*/ 6944111 w 10232859"/>
              <a:gd name="connsiteY170" fmla="*/ 659502 h 1699043"/>
              <a:gd name="connsiteX171" fmla="*/ 6965771 w 10232859"/>
              <a:gd name="connsiteY171" fmla="*/ 659931 h 1699043"/>
              <a:gd name="connsiteX172" fmla="*/ 6969639 w 10232859"/>
              <a:gd name="connsiteY172" fmla="*/ 659837 h 1699043"/>
              <a:gd name="connsiteX173" fmla="*/ 6982242 w 10232859"/>
              <a:gd name="connsiteY173" fmla="*/ 663112 h 1699043"/>
              <a:gd name="connsiteX174" fmla="*/ 6989387 w 10232859"/>
              <a:gd name="connsiteY174" fmla="*/ 659474 h 1699043"/>
              <a:gd name="connsiteX175" fmla="*/ 7010930 w 10232859"/>
              <a:gd name="connsiteY175" fmla="*/ 661134 h 1699043"/>
              <a:gd name="connsiteX176" fmla="*/ 7033125 w 10232859"/>
              <a:gd name="connsiteY176" fmla="*/ 668436 h 1699043"/>
              <a:gd name="connsiteX177" fmla="*/ 7134461 w 10232859"/>
              <a:gd name="connsiteY177" fmla="*/ 708192 h 1699043"/>
              <a:gd name="connsiteX178" fmla="*/ 7197450 w 10232859"/>
              <a:gd name="connsiteY178" fmla="*/ 729094 h 1699043"/>
              <a:gd name="connsiteX179" fmla="*/ 7225084 w 10232859"/>
              <a:gd name="connsiteY179" fmla="*/ 732505 h 1699043"/>
              <a:gd name="connsiteX180" fmla="*/ 7261183 w 10232859"/>
              <a:gd name="connsiteY180" fmla="*/ 740313 h 1699043"/>
              <a:gd name="connsiteX181" fmla="*/ 7327760 w 10232859"/>
              <a:gd name="connsiteY181" fmla="*/ 750586 h 1699043"/>
              <a:gd name="connsiteX182" fmla="*/ 7412222 w 10232859"/>
              <a:gd name="connsiteY182" fmla="*/ 770487 h 1699043"/>
              <a:gd name="connsiteX183" fmla="*/ 7457904 w 10232859"/>
              <a:gd name="connsiteY183" fmla="*/ 804321 h 1699043"/>
              <a:gd name="connsiteX184" fmla="*/ 7465795 w 10232859"/>
              <a:gd name="connsiteY184" fmla="*/ 802598 h 1699043"/>
              <a:gd name="connsiteX185" fmla="*/ 7505046 w 10232859"/>
              <a:gd name="connsiteY185" fmla="*/ 816517 h 1699043"/>
              <a:gd name="connsiteX186" fmla="*/ 7623220 w 10232859"/>
              <a:gd name="connsiteY186" fmla="*/ 888520 h 1699043"/>
              <a:gd name="connsiteX187" fmla="*/ 7700458 w 10232859"/>
              <a:gd name="connsiteY187" fmla="*/ 915079 h 1699043"/>
              <a:gd name="connsiteX188" fmla="*/ 7730988 w 10232859"/>
              <a:gd name="connsiteY188" fmla="*/ 920756 h 1699043"/>
              <a:gd name="connsiteX189" fmla="*/ 7781942 w 10232859"/>
              <a:gd name="connsiteY189" fmla="*/ 930503 h 1699043"/>
              <a:gd name="connsiteX190" fmla="*/ 7827704 w 10232859"/>
              <a:gd name="connsiteY190" fmla="*/ 928558 h 1699043"/>
              <a:gd name="connsiteX191" fmla="*/ 7867270 w 10232859"/>
              <a:gd name="connsiteY191" fmla="*/ 940366 h 1699043"/>
              <a:gd name="connsiteX192" fmla="*/ 7866538 w 10232859"/>
              <a:gd name="connsiteY192" fmla="*/ 955045 h 1699043"/>
              <a:gd name="connsiteX193" fmla="*/ 7912084 w 10232859"/>
              <a:gd name="connsiteY193" fmla="*/ 963800 h 1699043"/>
              <a:gd name="connsiteX194" fmla="*/ 7982264 w 10232859"/>
              <a:gd name="connsiteY194" fmla="*/ 975773 h 1699043"/>
              <a:gd name="connsiteX195" fmla="*/ 7991272 w 10232859"/>
              <a:gd name="connsiteY195" fmla="*/ 981104 h 1699043"/>
              <a:gd name="connsiteX196" fmla="*/ 8006496 w 10232859"/>
              <a:gd name="connsiteY196" fmla="*/ 972839 h 1699043"/>
              <a:gd name="connsiteX197" fmla="*/ 8034497 w 10232859"/>
              <a:gd name="connsiteY197" fmla="*/ 972054 h 1699043"/>
              <a:gd name="connsiteX198" fmla="*/ 8150881 w 10232859"/>
              <a:gd name="connsiteY198" fmla="*/ 990411 h 1699043"/>
              <a:gd name="connsiteX199" fmla="*/ 8172106 w 10232859"/>
              <a:gd name="connsiteY199" fmla="*/ 990512 h 1699043"/>
              <a:gd name="connsiteX200" fmla="*/ 8196076 w 10232859"/>
              <a:gd name="connsiteY200" fmla="*/ 1000078 h 1699043"/>
              <a:gd name="connsiteX201" fmla="*/ 8247463 w 10232859"/>
              <a:gd name="connsiteY201" fmla="*/ 1016332 h 1699043"/>
              <a:gd name="connsiteX202" fmla="*/ 8279272 w 10232859"/>
              <a:gd name="connsiteY202" fmla="*/ 1032921 h 1699043"/>
              <a:gd name="connsiteX203" fmla="*/ 8289611 w 10232859"/>
              <a:gd name="connsiteY203" fmla="*/ 1028630 h 1699043"/>
              <a:gd name="connsiteX204" fmla="*/ 8311483 w 10232859"/>
              <a:gd name="connsiteY204" fmla="*/ 1029399 h 1699043"/>
              <a:gd name="connsiteX205" fmla="*/ 8399489 w 10232859"/>
              <a:gd name="connsiteY205" fmla="*/ 1048562 h 1699043"/>
              <a:gd name="connsiteX206" fmla="*/ 8415973 w 10232859"/>
              <a:gd name="connsiteY206" fmla="*/ 1049660 h 1699043"/>
              <a:gd name="connsiteX207" fmla="*/ 8433326 w 10232859"/>
              <a:gd name="connsiteY207" fmla="*/ 1057881 h 1699043"/>
              <a:gd name="connsiteX208" fmla="*/ 8502328 w 10232859"/>
              <a:gd name="connsiteY208" fmla="*/ 1091498 h 1699043"/>
              <a:gd name="connsiteX209" fmla="*/ 8534346 w 10232859"/>
              <a:gd name="connsiteY209" fmla="*/ 1106980 h 1699043"/>
              <a:gd name="connsiteX210" fmla="*/ 8534980 w 10232859"/>
              <a:gd name="connsiteY210" fmla="*/ 1110861 h 1699043"/>
              <a:gd name="connsiteX211" fmla="*/ 8544104 w 10232859"/>
              <a:gd name="connsiteY211" fmla="*/ 1108406 h 1699043"/>
              <a:gd name="connsiteX212" fmla="*/ 8567742 w 10232859"/>
              <a:gd name="connsiteY212" fmla="*/ 1117590 h 1699043"/>
              <a:gd name="connsiteX213" fmla="*/ 8633779 w 10232859"/>
              <a:gd name="connsiteY213" fmla="*/ 1139226 h 1699043"/>
              <a:gd name="connsiteX214" fmla="*/ 8676965 w 10232859"/>
              <a:gd name="connsiteY214" fmla="*/ 1156949 h 1699043"/>
              <a:gd name="connsiteX215" fmla="*/ 8698944 w 10232859"/>
              <a:gd name="connsiteY215" fmla="*/ 1156939 h 1699043"/>
              <a:gd name="connsiteX216" fmla="*/ 8711456 w 10232859"/>
              <a:gd name="connsiteY216" fmla="*/ 1169217 h 1699043"/>
              <a:gd name="connsiteX217" fmla="*/ 8732793 w 10232859"/>
              <a:gd name="connsiteY217" fmla="*/ 1172972 h 1699043"/>
              <a:gd name="connsiteX218" fmla="*/ 8751897 w 10232859"/>
              <a:gd name="connsiteY218" fmla="*/ 1190886 h 1699043"/>
              <a:gd name="connsiteX219" fmla="*/ 8793564 w 10232859"/>
              <a:gd name="connsiteY219" fmla="*/ 1172572 h 1699043"/>
              <a:gd name="connsiteX220" fmla="*/ 8834270 w 10232859"/>
              <a:gd name="connsiteY220" fmla="*/ 1206624 h 1699043"/>
              <a:gd name="connsiteX221" fmla="*/ 8853872 w 10232859"/>
              <a:gd name="connsiteY221" fmla="*/ 1214714 h 1699043"/>
              <a:gd name="connsiteX222" fmla="*/ 8861901 w 10232859"/>
              <a:gd name="connsiteY222" fmla="*/ 1211375 h 1699043"/>
              <a:gd name="connsiteX223" fmla="*/ 8874168 w 10232859"/>
              <a:gd name="connsiteY223" fmla="*/ 1213967 h 1699043"/>
              <a:gd name="connsiteX224" fmla="*/ 8871123 w 10232859"/>
              <a:gd name="connsiteY224" fmla="*/ 1221160 h 1699043"/>
              <a:gd name="connsiteX225" fmla="*/ 8903537 w 10232859"/>
              <a:gd name="connsiteY225" fmla="*/ 1230588 h 1699043"/>
              <a:gd name="connsiteX226" fmla="*/ 8933767 w 10232859"/>
              <a:gd name="connsiteY226" fmla="*/ 1263368 h 1699043"/>
              <a:gd name="connsiteX227" fmla="*/ 8985765 w 10232859"/>
              <a:gd name="connsiteY227" fmla="*/ 1287664 h 1699043"/>
              <a:gd name="connsiteX228" fmla="*/ 9071444 w 10232859"/>
              <a:gd name="connsiteY228" fmla="*/ 1317305 h 1699043"/>
              <a:gd name="connsiteX229" fmla="*/ 9096711 w 10232859"/>
              <a:gd name="connsiteY229" fmla="*/ 1327777 h 1699043"/>
              <a:gd name="connsiteX230" fmla="*/ 9338853 w 10232859"/>
              <a:gd name="connsiteY230" fmla="*/ 1448046 h 1699043"/>
              <a:gd name="connsiteX231" fmla="*/ 9520814 w 10232859"/>
              <a:gd name="connsiteY231" fmla="*/ 1449827 h 1699043"/>
              <a:gd name="connsiteX232" fmla="*/ 9702271 w 10232859"/>
              <a:gd name="connsiteY232" fmla="*/ 1488553 h 1699043"/>
              <a:gd name="connsiteX233" fmla="*/ 9744273 w 10232859"/>
              <a:gd name="connsiteY233" fmla="*/ 1523512 h 1699043"/>
              <a:gd name="connsiteX234" fmla="*/ 9771903 w 10232859"/>
              <a:gd name="connsiteY234" fmla="*/ 1530034 h 1699043"/>
              <a:gd name="connsiteX235" fmla="*/ 9818565 w 10232859"/>
              <a:gd name="connsiteY235" fmla="*/ 1538545 h 1699043"/>
              <a:gd name="connsiteX236" fmla="*/ 9882202 w 10232859"/>
              <a:gd name="connsiteY236" fmla="*/ 1565888 h 1699043"/>
              <a:gd name="connsiteX237" fmla="*/ 10022025 w 10232859"/>
              <a:gd name="connsiteY237" fmla="*/ 1599696 h 1699043"/>
              <a:gd name="connsiteX238" fmla="*/ 10220406 w 10232859"/>
              <a:gd name="connsiteY238" fmla="*/ 1677005 h 1699043"/>
              <a:gd name="connsiteX239" fmla="*/ 10232859 w 10232859"/>
              <a:gd name="connsiteY239" fmla="*/ 1699043 h 1699043"/>
              <a:gd name="connsiteX240" fmla="*/ 0 w 10232859"/>
              <a:gd name="connsiteY240" fmla="*/ 1699043 h 1699043"/>
              <a:gd name="connsiteX241" fmla="*/ 0 w 10232859"/>
              <a:gd name="connsiteY241" fmla="*/ 21828 h 1699043"/>
              <a:gd name="connsiteX242" fmla="*/ 8097 w 10232859"/>
              <a:gd name="connsiteY242" fmla="*/ 24355 h 1699043"/>
              <a:gd name="connsiteX243" fmla="*/ 77128 w 10232859"/>
              <a:gd name="connsiteY243" fmla="*/ 6867 h 1699043"/>
              <a:gd name="connsiteX244" fmla="*/ 188338 w 10232859"/>
              <a:gd name="connsiteY244" fmla="*/ 5079 h 1699043"/>
              <a:gd name="connsiteX245" fmla="*/ 298809 w 10232859"/>
              <a:gd name="connsiteY245" fmla="*/ 6198 h 1699043"/>
              <a:gd name="connsiteX246" fmla="*/ 338985 w 10232859"/>
              <a:gd name="connsiteY246" fmla="*/ 8006 h 1699043"/>
              <a:gd name="connsiteX247" fmla="*/ 409815 w 10232859"/>
              <a:gd name="connsiteY247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6067487 w 10232859"/>
              <a:gd name="connsiteY146" fmla="*/ 333712 h 1699043"/>
              <a:gd name="connsiteX147" fmla="*/ 6073281 w 10232859"/>
              <a:gd name="connsiteY147" fmla="*/ 334316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7270 w 10232859"/>
              <a:gd name="connsiteY190" fmla="*/ 940366 h 1699043"/>
              <a:gd name="connsiteX191" fmla="*/ 7866538 w 10232859"/>
              <a:gd name="connsiteY191" fmla="*/ 955045 h 1699043"/>
              <a:gd name="connsiteX192" fmla="*/ 7912084 w 10232859"/>
              <a:gd name="connsiteY192" fmla="*/ 963800 h 1699043"/>
              <a:gd name="connsiteX193" fmla="*/ 7982264 w 10232859"/>
              <a:gd name="connsiteY193" fmla="*/ 975773 h 1699043"/>
              <a:gd name="connsiteX194" fmla="*/ 7991272 w 10232859"/>
              <a:gd name="connsiteY194" fmla="*/ 981104 h 1699043"/>
              <a:gd name="connsiteX195" fmla="*/ 8006496 w 10232859"/>
              <a:gd name="connsiteY195" fmla="*/ 972839 h 1699043"/>
              <a:gd name="connsiteX196" fmla="*/ 8034497 w 10232859"/>
              <a:gd name="connsiteY196" fmla="*/ 972054 h 1699043"/>
              <a:gd name="connsiteX197" fmla="*/ 8150881 w 10232859"/>
              <a:gd name="connsiteY197" fmla="*/ 990411 h 1699043"/>
              <a:gd name="connsiteX198" fmla="*/ 8172106 w 10232859"/>
              <a:gd name="connsiteY198" fmla="*/ 990512 h 1699043"/>
              <a:gd name="connsiteX199" fmla="*/ 8196076 w 10232859"/>
              <a:gd name="connsiteY199" fmla="*/ 1000078 h 1699043"/>
              <a:gd name="connsiteX200" fmla="*/ 8247463 w 10232859"/>
              <a:gd name="connsiteY200" fmla="*/ 1016332 h 1699043"/>
              <a:gd name="connsiteX201" fmla="*/ 8279272 w 10232859"/>
              <a:gd name="connsiteY201" fmla="*/ 1032921 h 1699043"/>
              <a:gd name="connsiteX202" fmla="*/ 8289611 w 10232859"/>
              <a:gd name="connsiteY202" fmla="*/ 1028630 h 1699043"/>
              <a:gd name="connsiteX203" fmla="*/ 8311483 w 10232859"/>
              <a:gd name="connsiteY203" fmla="*/ 1029399 h 1699043"/>
              <a:gd name="connsiteX204" fmla="*/ 8399489 w 10232859"/>
              <a:gd name="connsiteY204" fmla="*/ 1048562 h 1699043"/>
              <a:gd name="connsiteX205" fmla="*/ 8415973 w 10232859"/>
              <a:gd name="connsiteY205" fmla="*/ 1049660 h 1699043"/>
              <a:gd name="connsiteX206" fmla="*/ 8433326 w 10232859"/>
              <a:gd name="connsiteY206" fmla="*/ 1057881 h 1699043"/>
              <a:gd name="connsiteX207" fmla="*/ 8502328 w 10232859"/>
              <a:gd name="connsiteY207" fmla="*/ 1091498 h 1699043"/>
              <a:gd name="connsiteX208" fmla="*/ 8534346 w 10232859"/>
              <a:gd name="connsiteY208" fmla="*/ 1106980 h 1699043"/>
              <a:gd name="connsiteX209" fmla="*/ 8534980 w 10232859"/>
              <a:gd name="connsiteY209" fmla="*/ 1110861 h 1699043"/>
              <a:gd name="connsiteX210" fmla="*/ 8544104 w 10232859"/>
              <a:gd name="connsiteY210" fmla="*/ 1108406 h 1699043"/>
              <a:gd name="connsiteX211" fmla="*/ 8567742 w 10232859"/>
              <a:gd name="connsiteY211" fmla="*/ 1117590 h 1699043"/>
              <a:gd name="connsiteX212" fmla="*/ 8633779 w 10232859"/>
              <a:gd name="connsiteY212" fmla="*/ 1139226 h 1699043"/>
              <a:gd name="connsiteX213" fmla="*/ 8676965 w 10232859"/>
              <a:gd name="connsiteY213" fmla="*/ 1156949 h 1699043"/>
              <a:gd name="connsiteX214" fmla="*/ 8698944 w 10232859"/>
              <a:gd name="connsiteY214" fmla="*/ 1156939 h 1699043"/>
              <a:gd name="connsiteX215" fmla="*/ 8711456 w 10232859"/>
              <a:gd name="connsiteY215" fmla="*/ 1169217 h 1699043"/>
              <a:gd name="connsiteX216" fmla="*/ 8732793 w 10232859"/>
              <a:gd name="connsiteY216" fmla="*/ 1172972 h 1699043"/>
              <a:gd name="connsiteX217" fmla="*/ 8751897 w 10232859"/>
              <a:gd name="connsiteY217" fmla="*/ 1190886 h 1699043"/>
              <a:gd name="connsiteX218" fmla="*/ 8793564 w 10232859"/>
              <a:gd name="connsiteY218" fmla="*/ 1172572 h 1699043"/>
              <a:gd name="connsiteX219" fmla="*/ 8834270 w 10232859"/>
              <a:gd name="connsiteY219" fmla="*/ 1206624 h 1699043"/>
              <a:gd name="connsiteX220" fmla="*/ 8853872 w 10232859"/>
              <a:gd name="connsiteY220" fmla="*/ 1214714 h 1699043"/>
              <a:gd name="connsiteX221" fmla="*/ 8861901 w 10232859"/>
              <a:gd name="connsiteY221" fmla="*/ 1211375 h 1699043"/>
              <a:gd name="connsiteX222" fmla="*/ 8874168 w 10232859"/>
              <a:gd name="connsiteY222" fmla="*/ 1213967 h 1699043"/>
              <a:gd name="connsiteX223" fmla="*/ 8871123 w 10232859"/>
              <a:gd name="connsiteY223" fmla="*/ 1221160 h 1699043"/>
              <a:gd name="connsiteX224" fmla="*/ 8903537 w 10232859"/>
              <a:gd name="connsiteY224" fmla="*/ 1230588 h 1699043"/>
              <a:gd name="connsiteX225" fmla="*/ 8933767 w 10232859"/>
              <a:gd name="connsiteY225" fmla="*/ 1263368 h 1699043"/>
              <a:gd name="connsiteX226" fmla="*/ 8985765 w 10232859"/>
              <a:gd name="connsiteY226" fmla="*/ 1287664 h 1699043"/>
              <a:gd name="connsiteX227" fmla="*/ 9071444 w 10232859"/>
              <a:gd name="connsiteY227" fmla="*/ 1317305 h 1699043"/>
              <a:gd name="connsiteX228" fmla="*/ 9096711 w 10232859"/>
              <a:gd name="connsiteY228" fmla="*/ 1327777 h 1699043"/>
              <a:gd name="connsiteX229" fmla="*/ 9338853 w 10232859"/>
              <a:gd name="connsiteY229" fmla="*/ 1448046 h 1699043"/>
              <a:gd name="connsiteX230" fmla="*/ 9520814 w 10232859"/>
              <a:gd name="connsiteY230" fmla="*/ 1449827 h 1699043"/>
              <a:gd name="connsiteX231" fmla="*/ 9702271 w 10232859"/>
              <a:gd name="connsiteY231" fmla="*/ 1488553 h 1699043"/>
              <a:gd name="connsiteX232" fmla="*/ 9744273 w 10232859"/>
              <a:gd name="connsiteY232" fmla="*/ 1523512 h 1699043"/>
              <a:gd name="connsiteX233" fmla="*/ 9771903 w 10232859"/>
              <a:gd name="connsiteY233" fmla="*/ 1530034 h 1699043"/>
              <a:gd name="connsiteX234" fmla="*/ 9818565 w 10232859"/>
              <a:gd name="connsiteY234" fmla="*/ 1538545 h 1699043"/>
              <a:gd name="connsiteX235" fmla="*/ 9882202 w 10232859"/>
              <a:gd name="connsiteY235" fmla="*/ 1565888 h 1699043"/>
              <a:gd name="connsiteX236" fmla="*/ 10022025 w 10232859"/>
              <a:gd name="connsiteY236" fmla="*/ 1599696 h 1699043"/>
              <a:gd name="connsiteX237" fmla="*/ 10220406 w 10232859"/>
              <a:gd name="connsiteY237" fmla="*/ 1677005 h 1699043"/>
              <a:gd name="connsiteX238" fmla="*/ 10232859 w 10232859"/>
              <a:gd name="connsiteY238" fmla="*/ 1699043 h 1699043"/>
              <a:gd name="connsiteX239" fmla="*/ 0 w 10232859"/>
              <a:gd name="connsiteY239" fmla="*/ 1699043 h 1699043"/>
              <a:gd name="connsiteX240" fmla="*/ 0 w 10232859"/>
              <a:gd name="connsiteY240" fmla="*/ 21828 h 1699043"/>
              <a:gd name="connsiteX241" fmla="*/ 8097 w 10232859"/>
              <a:gd name="connsiteY241" fmla="*/ 24355 h 1699043"/>
              <a:gd name="connsiteX242" fmla="*/ 77128 w 10232859"/>
              <a:gd name="connsiteY242" fmla="*/ 6867 h 1699043"/>
              <a:gd name="connsiteX243" fmla="*/ 188338 w 10232859"/>
              <a:gd name="connsiteY243" fmla="*/ 5079 h 1699043"/>
              <a:gd name="connsiteX244" fmla="*/ 298809 w 10232859"/>
              <a:gd name="connsiteY244" fmla="*/ 6198 h 1699043"/>
              <a:gd name="connsiteX245" fmla="*/ 338985 w 10232859"/>
              <a:gd name="connsiteY245" fmla="*/ 8006 h 1699043"/>
              <a:gd name="connsiteX246" fmla="*/ 409815 w 10232859"/>
              <a:gd name="connsiteY246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6067487 w 10232859"/>
              <a:gd name="connsiteY146" fmla="*/ 333712 h 1699043"/>
              <a:gd name="connsiteX147" fmla="*/ 5992653 w 10232859"/>
              <a:gd name="connsiteY147" fmla="*/ 428990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7270 w 10232859"/>
              <a:gd name="connsiteY190" fmla="*/ 940366 h 1699043"/>
              <a:gd name="connsiteX191" fmla="*/ 7866538 w 10232859"/>
              <a:gd name="connsiteY191" fmla="*/ 955045 h 1699043"/>
              <a:gd name="connsiteX192" fmla="*/ 7912084 w 10232859"/>
              <a:gd name="connsiteY192" fmla="*/ 963800 h 1699043"/>
              <a:gd name="connsiteX193" fmla="*/ 7982264 w 10232859"/>
              <a:gd name="connsiteY193" fmla="*/ 975773 h 1699043"/>
              <a:gd name="connsiteX194" fmla="*/ 7991272 w 10232859"/>
              <a:gd name="connsiteY194" fmla="*/ 981104 h 1699043"/>
              <a:gd name="connsiteX195" fmla="*/ 8006496 w 10232859"/>
              <a:gd name="connsiteY195" fmla="*/ 972839 h 1699043"/>
              <a:gd name="connsiteX196" fmla="*/ 8034497 w 10232859"/>
              <a:gd name="connsiteY196" fmla="*/ 972054 h 1699043"/>
              <a:gd name="connsiteX197" fmla="*/ 8150881 w 10232859"/>
              <a:gd name="connsiteY197" fmla="*/ 990411 h 1699043"/>
              <a:gd name="connsiteX198" fmla="*/ 8172106 w 10232859"/>
              <a:gd name="connsiteY198" fmla="*/ 990512 h 1699043"/>
              <a:gd name="connsiteX199" fmla="*/ 8196076 w 10232859"/>
              <a:gd name="connsiteY199" fmla="*/ 1000078 h 1699043"/>
              <a:gd name="connsiteX200" fmla="*/ 8247463 w 10232859"/>
              <a:gd name="connsiteY200" fmla="*/ 1016332 h 1699043"/>
              <a:gd name="connsiteX201" fmla="*/ 8279272 w 10232859"/>
              <a:gd name="connsiteY201" fmla="*/ 1032921 h 1699043"/>
              <a:gd name="connsiteX202" fmla="*/ 8289611 w 10232859"/>
              <a:gd name="connsiteY202" fmla="*/ 1028630 h 1699043"/>
              <a:gd name="connsiteX203" fmla="*/ 8311483 w 10232859"/>
              <a:gd name="connsiteY203" fmla="*/ 1029399 h 1699043"/>
              <a:gd name="connsiteX204" fmla="*/ 8399489 w 10232859"/>
              <a:gd name="connsiteY204" fmla="*/ 1048562 h 1699043"/>
              <a:gd name="connsiteX205" fmla="*/ 8415973 w 10232859"/>
              <a:gd name="connsiteY205" fmla="*/ 1049660 h 1699043"/>
              <a:gd name="connsiteX206" fmla="*/ 8433326 w 10232859"/>
              <a:gd name="connsiteY206" fmla="*/ 1057881 h 1699043"/>
              <a:gd name="connsiteX207" fmla="*/ 8502328 w 10232859"/>
              <a:gd name="connsiteY207" fmla="*/ 1091498 h 1699043"/>
              <a:gd name="connsiteX208" fmla="*/ 8534346 w 10232859"/>
              <a:gd name="connsiteY208" fmla="*/ 1106980 h 1699043"/>
              <a:gd name="connsiteX209" fmla="*/ 8534980 w 10232859"/>
              <a:gd name="connsiteY209" fmla="*/ 1110861 h 1699043"/>
              <a:gd name="connsiteX210" fmla="*/ 8544104 w 10232859"/>
              <a:gd name="connsiteY210" fmla="*/ 1108406 h 1699043"/>
              <a:gd name="connsiteX211" fmla="*/ 8567742 w 10232859"/>
              <a:gd name="connsiteY211" fmla="*/ 1117590 h 1699043"/>
              <a:gd name="connsiteX212" fmla="*/ 8633779 w 10232859"/>
              <a:gd name="connsiteY212" fmla="*/ 1139226 h 1699043"/>
              <a:gd name="connsiteX213" fmla="*/ 8676965 w 10232859"/>
              <a:gd name="connsiteY213" fmla="*/ 1156949 h 1699043"/>
              <a:gd name="connsiteX214" fmla="*/ 8698944 w 10232859"/>
              <a:gd name="connsiteY214" fmla="*/ 1156939 h 1699043"/>
              <a:gd name="connsiteX215" fmla="*/ 8711456 w 10232859"/>
              <a:gd name="connsiteY215" fmla="*/ 1169217 h 1699043"/>
              <a:gd name="connsiteX216" fmla="*/ 8732793 w 10232859"/>
              <a:gd name="connsiteY216" fmla="*/ 1172972 h 1699043"/>
              <a:gd name="connsiteX217" fmla="*/ 8751897 w 10232859"/>
              <a:gd name="connsiteY217" fmla="*/ 1190886 h 1699043"/>
              <a:gd name="connsiteX218" fmla="*/ 8793564 w 10232859"/>
              <a:gd name="connsiteY218" fmla="*/ 1172572 h 1699043"/>
              <a:gd name="connsiteX219" fmla="*/ 8834270 w 10232859"/>
              <a:gd name="connsiteY219" fmla="*/ 1206624 h 1699043"/>
              <a:gd name="connsiteX220" fmla="*/ 8853872 w 10232859"/>
              <a:gd name="connsiteY220" fmla="*/ 1214714 h 1699043"/>
              <a:gd name="connsiteX221" fmla="*/ 8861901 w 10232859"/>
              <a:gd name="connsiteY221" fmla="*/ 1211375 h 1699043"/>
              <a:gd name="connsiteX222" fmla="*/ 8874168 w 10232859"/>
              <a:gd name="connsiteY222" fmla="*/ 1213967 h 1699043"/>
              <a:gd name="connsiteX223" fmla="*/ 8871123 w 10232859"/>
              <a:gd name="connsiteY223" fmla="*/ 1221160 h 1699043"/>
              <a:gd name="connsiteX224" fmla="*/ 8903537 w 10232859"/>
              <a:gd name="connsiteY224" fmla="*/ 1230588 h 1699043"/>
              <a:gd name="connsiteX225" fmla="*/ 8933767 w 10232859"/>
              <a:gd name="connsiteY225" fmla="*/ 1263368 h 1699043"/>
              <a:gd name="connsiteX226" fmla="*/ 8985765 w 10232859"/>
              <a:gd name="connsiteY226" fmla="*/ 1287664 h 1699043"/>
              <a:gd name="connsiteX227" fmla="*/ 9071444 w 10232859"/>
              <a:gd name="connsiteY227" fmla="*/ 1317305 h 1699043"/>
              <a:gd name="connsiteX228" fmla="*/ 9096711 w 10232859"/>
              <a:gd name="connsiteY228" fmla="*/ 1327777 h 1699043"/>
              <a:gd name="connsiteX229" fmla="*/ 9338853 w 10232859"/>
              <a:gd name="connsiteY229" fmla="*/ 1448046 h 1699043"/>
              <a:gd name="connsiteX230" fmla="*/ 9520814 w 10232859"/>
              <a:gd name="connsiteY230" fmla="*/ 1449827 h 1699043"/>
              <a:gd name="connsiteX231" fmla="*/ 9702271 w 10232859"/>
              <a:gd name="connsiteY231" fmla="*/ 1488553 h 1699043"/>
              <a:gd name="connsiteX232" fmla="*/ 9744273 w 10232859"/>
              <a:gd name="connsiteY232" fmla="*/ 1523512 h 1699043"/>
              <a:gd name="connsiteX233" fmla="*/ 9771903 w 10232859"/>
              <a:gd name="connsiteY233" fmla="*/ 1530034 h 1699043"/>
              <a:gd name="connsiteX234" fmla="*/ 9818565 w 10232859"/>
              <a:gd name="connsiteY234" fmla="*/ 1538545 h 1699043"/>
              <a:gd name="connsiteX235" fmla="*/ 9882202 w 10232859"/>
              <a:gd name="connsiteY235" fmla="*/ 1565888 h 1699043"/>
              <a:gd name="connsiteX236" fmla="*/ 10022025 w 10232859"/>
              <a:gd name="connsiteY236" fmla="*/ 1599696 h 1699043"/>
              <a:gd name="connsiteX237" fmla="*/ 10220406 w 10232859"/>
              <a:gd name="connsiteY237" fmla="*/ 1677005 h 1699043"/>
              <a:gd name="connsiteX238" fmla="*/ 10232859 w 10232859"/>
              <a:gd name="connsiteY238" fmla="*/ 1699043 h 1699043"/>
              <a:gd name="connsiteX239" fmla="*/ 0 w 10232859"/>
              <a:gd name="connsiteY239" fmla="*/ 1699043 h 1699043"/>
              <a:gd name="connsiteX240" fmla="*/ 0 w 10232859"/>
              <a:gd name="connsiteY240" fmla="*/ 21828 h 1699043"/>
              <a:gd name="connsiteX241" fmla="*/ 8097 w 10232859"/>
              <a:gd name="connsiteY241" fmla="*/ 24355 h 1699043"/>
              <a:gd name="connsiteX242" fmla="*/ 77128 w 10232859"/>
              <a:gd name="connsiteY242" fmla="*/ 6867 h 1699043"/>
              <a:gd name="connsiteX243" fmla="*/ 188338 w 10232859"/>
              <a:gd name="connsiteY243" fmla="*/ 5079 h 1699043"/>
              <a:gd name="connsiteX244" fmla="*/ 298809 w 10232859"/>
              <a:gd name="connsiteY244" fmla="*/ 6198 h 1699043"/>
              <a:gd name="connsiteX245" fmla="*/ 338985 w 10232859"/>
              <a:gd name="connsiteY245" fmla="*/ 8006 h 1699043"/>
              <a:gd name="connsiteX246" fmla="*/ 409815 w 10232859"/>
              <a:gd name="connsiteY246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5992653 w 10232859"/>
              <a:gd name="connsiteY147" fmla="*/ 428990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7270 w 10232859"/>
              <a:gd name="connsiteY190" fmla="*/ 940366 h 1699043"/>
              <a:gd name="connsiteX191" fmla="*/ 7866538 w 10232859"/>
              <a:gd name="connsiteY191" fmla="*/ 955045 h 1699043"/>
              <a:gd name="connsiteX192" fmla="*/ 7912084 w 10232859"/>
              <a:gd name="connsiteY192" fmla="*/ 963800 h 1699043"/>
              <a:gd name="connsiteX193" fmla="*/ 7982264 w 10232859"/>
              <a:gd name="connsiteY193" fmla="*/ 975773 h 1699043"/>
              <a:gd name="connsiteX194" fmla="*/ 7991272 w 10232859"/>
              <a:gd name="connsiteY194" fmla="*/ 981104 h 1699043"/>
              <a:gd name="connsiteX195" fmla="*/ 8006496 w 10232859"/>
              <a:gd name="connsiteY195" fmla="*/ 972839 h 1699043"/>
              <a:gd name="connsiteX196" fmla="*/ 8034497 w 10232859"/>
              <a:gd name="connsiteY196" fmla="*/ 972054 h 1699043"/>
              <a:gd name="connsiteX197" fmla="*/ 8150881 w 10232859"/>
              <a:gd name="connsiteY197" fmla="*/ 990411 h 1699043"/>
              <a:gd name="connsiteX198" fmla="*/ 8172106 w 10232859"/>
              <a:gd name="connsiteY198" fmla="*/ 990512 h 1699043"/>
              <a:gd name="connsiteX199" fmla="*/ 8196076 w 10232859"/>
              <a:gd name="connsiteY199" fmla="*/ 1000078 h 1699043"/>
              <a:gd name="connsiteX200" fmla="*/ 8247463 w 10232859"/>
              <a:gd name="connsiteY200" fmla="*/ 1016332 h 1699043"/>
              <a:gd name="connsiteX201" fmla="*/ 8279272 w 10232859"/>
              <a:gd name="connsiteY201" fmla="*/ 1032921 h 1699043"/>
              <a:gd name="connsiteX202" fmla="*/ 8289611 w 10232859"/>
              <a:gd name="connsiteY202" fmla="*/ 1028630 h 1699043"/>
              <a:gd name="connsiteX203" fmla="*/ 8311483 w 10232859"/>
              <a:gd name="connsiteY203" fmla="*/ 1029399 h 1699043"/>
              <a:gd name="connsiteX204" fmla="*/ 8399489 w 10232859"/>
              <a:gd name="connsiteY204" fmla="*/ 1048562 h 1699043"/>
              <a:gd name="connsiteX205" fmla="*/ 8415973 w 10232859"/>
              <a:gd name="connsiteY205" fmla="*/ 1049660 h 1699043"/>
              <a:gd name="connsiteX206" fmla="*/ 8433326 w 10232859"/>
              <a:gd name="connsiteY206" fmla="*/ 1057881 h 1699043"/>
              <a:gd name="connsiteX207" fmla="*/ 8502328 w 10232859"/>
              <a:gd name="connsiteY207" fmla="*/ 1091498 h 1699043"/>
              <a:gd name="connsiteX208" fmla="*/ 8534346 w 10232859"/>
              <a:gd name="connsiteY208" fmla="*/ 1106980 h 1699043"/>
              <a:gd name="connsiteX209" fmla="*/ 8534980 w 10232859"/>
              <a:gd name="connsiteY209" fmla="*/ 1110861 h 1699043"/>
              <a:gd name="connsiteX210" fmla="*/ 8544104 w 10232859"/>
              <a:gd name="connsiteY210" fmla="*/ 1108406 h 1699043"/>
              <a:gd name="connsiteX211" fmla="*/ 8567742 w 10232859"/>
              <a:gd name="connsiteY211" fmla="*/ 1117590 h 1699043"/>
              <a:gd name="connsiteX212" fmla="*/ 8633779 w 10232859"/>
              <a:gd name="connsiteY212" fmla="*/ 1139226 h 1699043"/>
              <a:gd name="connsiteX213" fmla="*/ 8676965 w 10232859"/>
              <a:gd name="connsiteY213" fmla="*/ 1156949 h 1699043"/>
              <a:gd name="connsiteX214" fmla="*/ 8698944 w 10232859"/>
              <a:gd name="connsiteY214" fmla="*/ 1156939 h 1699043"/>
              <a:gd name="connsiteX215" fmla="*/ 8711456 w 10232859"/>
              <a:gd name="connsiteY215" fmla="*/ 1169217 h 1699043"/>
              <a:gd name="connsiteX216" fmla="*/ 8732793 w 10232859"/>
              <a:gd name="connsiteY216" fmla="*/ 1172972 h 1699043"/>
              <a:gd name="connsiteX217" fmla="*/ 8751897 w 10232859"/>
              <a:gd name="connsiteY217" fmla="*/ 1190886 h 1699043"/>
              <a:gd name="connsiteX218" fmla="*/ 8793564 w 10232859"/>
              <a:gd name="connsiteY218" fmla="*/ 1172572 h 1699043"/>
              <a:gd name="connsiteX219" fmla="*/ 8834270 w 10232859"/>
              <a:gd name="connsiteY219" fmla="*/ 1206624 h 1699043"/>
              <a:gd name="connsiteX220" fmla="*/ 8853872 w 10232859"/>
              <a:gd name="connsiteY220" fmla="*/ 1214714 h 1699043"/>
              <a:gd name="connsiteX221" fmla="*/ 8861901 w 10232859"/>
              <a:gd name="connsiteY221" fmla="*/ 1211375 h 1699043"/>
              <a:gd name="connsiteX222" fmla="*/ 8874168 w 10232859"/>
              <a:gd name="connsiteY222" fmla="*/ 1213967 h 1699043"/>
              <a:gd name="connsiteX223" fmla="*/ 8871123 w 10232859"/>
              <a:gd name="connsiteY223" fmla="*/ 1221160 h 1699043"/>
              <a:gd name="connsiteX224" fmla="*/ 8903537 w 10232859"/>
              <a:gd name="connsiteY224" fmla="*/ 1230588 h 1699043"/>
              <a:gd name="connsiteX225" fmla="*/ 8933767 w 10232859"/>
              <a:gd name="connsiteY225" fmla="*/ 1263368 h 1699043"/>
              <a:gd name="connsiteX226" fmla="*/ 8985765 w 10232859"/>
              <a:gd name="connsiteY226" fmla="*/ 1287664 h 1699043"/>
              <a:gd name="connsiteX227" fmla="*/ 9071444 w 10232859"/>
              <a:gd name="connsiteY227" fmla="*/ 1317305 h 1699043"/>
              <a:gd name="connsiteX228" fmla="*/ 9096711 w 10232859"/>
              <a:gd name="connsiteY228" fmla="*/ 1327777 h 1699043"/>
              <a:gd name="connsiteX229" fmla="*/ 9338853 w 10232859"/>
              <a:gd name="connsiteY229" fmla="*/ 1448046 h 1699043"/>
              <a:gd name="connsiteX230" fmla="*/ 9520814 w 10232859"/>
              <a:gd name="connsiteY230" fmla="*/ 1449827 h 1699043"/>
              <a:gd name="connsiteX231" fmla="*/ 9702271 w 10232859"/>
              <a:gd name="connsiteY231" fmla="*/ 1488553 h 1699043"/>
              <a:gd name="connsiteX232" fmla="*/ 9744273 w 10232859"/>
              <a:gd name="connsiteY232" fmla="*/ 1523512 h 1699043"/>
              <a:gd name="connsiteX233" fmla="*/ 9771903 w 10232859"/>
              <a:gd name="connsiteY233" fmla="*/ 1530034 h 1699043"/>
              <a:gd name="connsiteX234" fmla="*/ 9818565 w 10232859"/>
              <a:gd name="connsiteY234" fmla="*/ 1538545 h 1699043"/>
              <a:gd name="connsiteX235" fmla="*/ 9882202 w 10232859"/>
              <a:gd name="connsiteY235" fmla="*/ 1565888 h 1699043"/>
              <a:gd name="connsiteX236" fmla="*/ 10022025 w 10232859"/>
              <a:gd name="connsiteY236" fmla="*/ 1599696 h 1699043"/>
              <a:gd name="connsiteX237" fmla="*/ 10220406 w 10232859"/>
              <a:gd name="connsiteY237" fmla="*/ 1677005 h 1699043"/>
              <a:gd name="connsiteX238" fmla="*/ 10232859 w 10232859"/>
              <a:gd name="connsiteY238" fmla="*/ 1699043 h 1699043"/>
              <a:gd name="connsiteX239" fmla="*/ 0 w 10232859"/>
              <a:gd name="connsiteY239" fmla="*/ 1699043 h 1699043"/>
              <a:gd name="connsiteX240" fmla="*/ 0 w 10232859"/>
              <a:gd name="connsiteY240" fmla="*/ 21828 h 1699043"/>
              <a:gd name="connsiteX241" fmla="*/ 8097 w 10232859"/>
              <a:gd name="connsiteY241" fmla="*/ 24355 h 1699043"/>
              <a:gd name="connsiteX242" fmla="*/ 77128 w 10232859"/>
              <a:gd name="connsiteY242" fmla="*/ 6867 h 1699043"/>
              <a:gd name="connsiteX243" fmla="*/ 188338 w 10232859"/>
              <a:gd name="connsiteY243" fmla="*/ 5079 h 1699043"/>
              <a:gd name="connsiteX244" fmla="*/ 298809 w 10232859"/>
              <a:gd name="connsiteY244" fmla="*/ 6198 h 1699043"/>
              <a:gd name="connsiteX245" fmla="*/ 338985 w 10232859"/>
              <a:gd name="connsiteY245" fmla="*/ 8006 h 1699043"/>
              <a:gd name="connsiteX246" fmla="*/ 409815 w 10232859"/>
              <a:gd name="connsiteY246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7270 w 10232859"/>
              <a:gd name="connsiteY190" fmla="*/ 940366 h 1699043"/>
              <a:gd name="connsiteX191" fmla="*/ 7866538 w 10232859"/>
              <a:gd name="connsiteY191" fmla="*/ 955045 h 1699043"/>
              <a:gd name="connsiteX192" fmla="*/ 7912084 w 10232859"/>
              <a:gd name="connsiteY192" fmla="*/ 963800 h 1699043"/>
              <a:gd name="connsiteX193" fmla="*/ 7982264 w 10232859"/>
              <a:gd name="connsiteY193" fmla="*/ 975773 h 1699043"/>
              <a:gd name="connsiteX194" fmla="*/ 7991272 w 10232859"/>
              <a:gd name="connsiteY194" fmla="*/ 981104 h 1699043"/>
              <a:gd name="connsiteX195" fmla="*/ 8006496 w 10232859"/>
              <a:gd name="connsiteY195" fmla="*/ 972839 h 1699043"/>
              <a:gd name="connsiteX196" fmla="*/ 8034497 w 10232859"/>
              <a:gd name="connsiteY196" fmla="*/ 972054 h 1699043"/>
              <a:gd name="connsiteX197" fmla="*/ 8150881 w 10232859"/>
              <a:gd name="connsiteY197" fmla="*/ 990411 h 1699043"/>
              <a:gd name="connsiteX198" fmla="*/ 8172106 w 10232859"/>
              <a:gd name="connsiteY198" fmla="*/ 990512 h 1699043"/>
              <a:gd name="connsiteX199" fmla="*/ 8196076 w 10232859"/>
              <a:gd name="connsiteY199" fmla="*/ 1000078 h 1699043"/>
              <a:gd name="connsiteX200" fmla="*/ 8247463 w 10232859"/>
              <a:gd name="connsiteY200" fmla="*/ 1016332 h 1699043"/>
              <a:gd name="connsiteX201" fmla="*/ 8279272 w 10232859"/>
              <a:gd name="connsiteY201" fmla="*/ 1032921 h 1699043"/>
              <a:gd name="connsiteX202" fmla="*/ 8289611 w 10232859"/>
              <a:gd name="connsiteY202" fmla="*/ 1028630 h 1699043"/>
              <a:gd name="connsiteX203" fmla="*/ 8311483 w 10232859"/>
              <a:gd name="connsiteY203" fmla="*/ 1029399 h 1699043"/>
              <a:gd name="connsiteX204" fmla="*/ 8399489 w 10232859"/>
              <a:gd name="connsiteY204" fmla="*/ 1048562 h 1699043"/>
              <a:gd name="connsiteX205" fmla="*/ 8415973 w 10232859"/>
              <a:gd name="connsiteY205" fmla="*/ 1049660 h 1699043"/>
              <a:gd name="connsiteX206" fmla="*/ 8433326 w 10232859"/>
              <a:gd name="connsiteY206" fmla="*/ 1057881 h 1699043"/>
              <a:gd name="connsiteX207" fmla="*/ 8502328 w 10232859"/>
              <a:gd name="connsiteY207" fmla="*/ 1091498 h 1699043"/>
              <a:gd name="connsiteX208" fmla="*/ 8534346 w 10232859"/>
              <a:gd name="connsiteY208" fmla="*/ 1106980 h 1699043"/>
              <a:gd name="connsiteX209" fmla="*/ 8534980 w 10232859"/>
              <a:gd name="connsiteY209" fmla="*/ 1110861 h 1699043"/>
              <a:gd name="connsiteX210" fmla="*/ 8544104 w 10232859"/>
              <a:gd name="connsiteY210" fmla="*/ 1108406 h 1699043"/>
              <a:gd name="connsiteX211" fmla="*/ 8567742 w 10232859"/>
              <a:gd name="connsiteY211" fmla="*/ 1117590 h 1699043"/>
              <a:gd name="connsiteX212" fmla="*/ 8633779 w 10232859"/>
              <a:gd name="connsiteY212" fmla="*/ 1139226 h 1699043"/>
              <a:gd name="connsiteX213" fmla="*/ 8676965 w 10232859"/>
              <a:gd name="connsiteY213" fmla="*/ 1156949 h 1699043"/>
              <a:gd name="connsiteX214" fmla="*/ 8698944 w 10232859"/>
              <a:gd name="connsiteY214" fmla="*/ 1156939 h 1699043"/>
              <a:gd name="connsiteX215" fmla="*/ 8711456 w 10232859"/>
              <a:gd name="connsiteY215" fmla="*/ 1169217 h 1699043"/>
              <a:gd name="connsiteX216" fmla="*/ 8732793 w 10232859"/>
              <a:gd name="connsiteY216" fmla="*/ 1172972 h 1699043"/>
              <a:gd name="connsiteX217" fmla="*/ 8751897 w 10232859"/>
              <a:gd name="connsiteY217" fmla="*/ 1190886 h 1699043"/>
              <a:gd name="connsiteX218" fmla="*/ 8793564 w 10232859"/>
              <a:gd name="connsiteY218" fmla="*/ 1172572 h 1699043"/>
              <a:gd name="connsiteX219" fmla="*/ 8834270 w 10232859"/>
              <a:gd name="connsiteY219" fmla="*/ 1206624 h 1699043"/>
              <a:gd name="connsiteX220" fmla="*/ 8853872 w 10232859"/>
              <a:gd name="connsiteY220" fmla="*/ 1214714 h 1699043"/>
              <a:gd name="connsiteX221" fmla="*/ 8861901 w 10232859"/>
              <a:gd name="connsiteY221" fmla="*/ 1211375 h 1699043"/>
              <a:gd name="connsiteX222" fmla="*/ 8874168 w 10232859"/>
              <a:gd name="connsiteY222" fmla="*/ 1213967 h 1699043"/>
              <a:gd name="connsiteX223" fmla="*/ 8871123 w 10232859"/>
              <a:gd name="connsiteY223" fmla="*/ 1221160 h 1699043"/>
              <a:gd name="connsiteX224" fmla="*/ 8903537 w 10232859"/>
              <a:gd name="connsiteY224" fmla="*/ 1230588 h 1699043"/>
              <a:gd name="connsiteX225" fmla="*/ 8933767 w 10232859"/>
              <a:gd name="connsiteY225" fmla="*/ 1263368 h 1699043"/>
              <a:gd name="connsiteX226" fmla="*/ 8985765 w 10232859"/>
              <a:gd name="connsiteY226" fmla="*/ 1287664 h 1699043"/>
              <a:gd name="connsiteX227" fmla="*/ 9071444 w 10232859"/>
              <a:gd name="connsiteY227" fmla="*/ 1317305 h 1699043"/>
              <a:gd name="connsiteX228" fmla="*/ 9096711 w 10232859"/>
              <a:gd name="connsiteY228" fmla="*/ 1327777 h 1699043"/>
              <a:gd name="connsiteX229" fmla="*/ 9338853 w 10232859"/>
              <a:gd name="connsiteY229" fmla="*/ 1448046 h 1699043"/>
              <a:gd name="connsiteX230" fmla="*/ 9520814 w 10232859"/>
              <a:gd name="connsiteY230" fmla="*/ 1449827 h 1699043"/>
              <a:gd name="connsiteX231" fmla="*/ 9702271 w 10232859"/>
              <a:gd name="connsiteY231" fmla="*/ 1488553 h 1699043"/>
              <a:gd name="connsiteX232" fmla="*/ 9744273 w 10232859"/>
              <a:gd name="connsiteY232" fmla="*/ 1523512 h 1699043"/>
              <a:gd name="connsiteX233" fmla="*/ 9771903 w 10232859"/>
              <a:gd name="connsiteY233" fmla="*/ 1530034 h 1699043"/>
              <a:gd name="connsiteX234" fmla="*/ 9818565 w 10232859"/>
              <a:gd name="connsiteY234" fmla="*/ 1538545 h 1699043"/>
              <a:gd name="connsiteX235" fmla="*/ 9882202 w 10232859"/>
              <a:gd name="connsiteY235" fmla="*/ 1565888 h 1699043"/>
              <a:gd name="connsiteX236" fmla="*/ 10022025 w 10232859"/>
              <a:gd name="connsiteY236" fmla="*/ 1599696 h 1699043"/>
              <a:gd name="connsiteX237" fmla="*/ 10220406 w 10232859"/>
              <a:gd name="connsiteY237" fmla="*/ 1677005 h 1699043"/>
              <a:gd name="connsiteX238" fmla="*/ 10232859 w 10232859"/>
              <a:gd name="connsiteY238" fmla="*/ 1699043 h 1699043"/>
              <a:gd name="connsiteX239" fmla="*/ 0 w 10232859"/>
              <a:gd name="connsiteY239" fmla="*/ 1699043 h 1699043"/>
              <a:gd name="connsiteX240" fmla="*/ 0 w 10232859"/>
              <a:gd name="connsiteY240" fmla="*/ 21828 h 1699043"/>
              <a:gd name="connsiteX241" fmla="*/ 8097 w 10232859"/>
              <a:gd name="connsiteY241" fmla="*/ 24355 h 1699043"/>
              <a:gd name="connsiteX242" fmla="*/ 77128 w 10232859"/>
              <a:gd name="connsiteY242" fmla="*/ 6867 h 1699043"/>
              <a:gd name="connsiteX243" fmla="*/ 188338 w 10232859"/>
              <a:gd name="connsiteY243" fmla="*/ 5079 h 1699043"/>
              <a:gd name="connsiteX244" fmla="*/ 298809 w 10232859"/>
              <a:gd name="connsiteY244" fmla="*/ 6198 h 1699043"/>
              <a:gd name="connsiteX245" fmla="*/ 338985 w 10232859"/>
              <a:gd name="connsiteY245" fmla="*/ 8006 h 1699043"/>
              <a:gd name="connsiteX246" fmla="*/ 409815 w 10232859"/>
              <a:gd name="connsiteY246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6538 w 10232859"/>
              <a:gd name="connsiteY190" fmla="*/ 955045 h 1699043"/>
              <a:gd name="connsiteX191" fmla="*/ 7912084 w 10232859"/>
              <a:gd name="connsiteY191" fmla="*/ 963800 h 1699043"/>
              <a:gd name="connsiteX192" fmla="*/ 7982264 w 10232859"/>
              <a:gd name="connsiteY192" fmla="*/ 975773 h 1699043"/>
              <a:gd name="connsiteX193" fmla="*/ 7991272 w 10232859"/>
              <a:gd name="connsiteY193" fmla="*/ 981104 h 1699043"/>
              <a:gd name="connsiteX194" fmla="*/ 8006496 w 10232859"/>
              <a:gd name="connsiteY194" fmla="*/ 972839 h 1699043"/>
              <a:gd name="connsiteX195" fmla="*/ 8034497 w 10232859"/>
              <a:gd name="connsiteY195" fmla="*/ 972054 h 1699043"/>
              <a:gd name="connsiteX196" fmla="*/ 8150881 w 10232859"/>
              <a:gd name="connsiteY196" fmla="*/ 990411 h 1699043"/>
              <a:gd name="connsiteX197" fmla="*/ 8172106 w 10232859"/>
              <a:gd name="connsiteY197" fmla="*/ 990512 h 1699043"/>
              <a:gd name="connsiteX198" fmla="*/ 8196076 w 10232859"/>
              <a:gd name="connsiteY198" fmla="*/ 1000078 h 1699043"/>
              <a:gd name="connsiteX199" fmla="*/ 8247463 w 10232859"/>
              <a:gd name="connsiteY199" fmla="*/ 1016332 h 1699043"/>
              <a:gd name="connsiteX200" fmla="*/ 8279272 w 10232859"/>
              <a:gd name="connsiteY200" fmla="*/ 1032921 h 1699043"/>
              <a:gd name="connsiteX201" fmla="*/ 8289611 w 10232859"/>
              <a:gd name="connsiteY201" fmla="*/ 1028630 h 1699043"/>
              <a:gd name="connsiteX202" fmla="*/ 8311483 w 10232859"/>
              <a:gd name="connsiteY202" fmla="*/ 1029399 h 1699043"/>
              <a:gd name="connsiteX203" fmla="*/ 8399489 w 10232859"/>
              <a:gd name="connsiteY203" fmla="*/ 1048562 h 1699043"/>
              <a:gd name="connsiteX204" fmla="*/ 8415973 w 10232859"/>
              <a:gd name="connsiteY204" fmla="*/ 1049660 h 1699043"/>
              <a:gd name="connsiteX205" fmla="*/ 8433326 w 10232859"/>
              <a:gd name="connsiteY205" fmla="*/ 1057881 h 1699043"/>
              <a:gd name="connsiteX206" fmla="*/ 8502328 w 10232859"/>
              <a:gd name="connsiteY206" fmla="*/ 1091498 h 1699043"/>
              <a:gd name="connsiteX207" fmla="*/ 8534346 w 10232859"/>
              <a:gd name="connsiteY207" fmla="*/ 1106980 h 1699043"/>
              <a:gd name="connsiteX208" fmla="*/ 8534980 w 10232859"/>
              <a:gd name="connsiteY208" fmla="*/ 1110861 h 1699043"/>
              <a:gd name="connsiteX209" fmla="*/ 8544104 w 10232859"/>
              <a:gd name="connsiteY209" fmla="*/ 1108406 h 1699043"/>
              <a:gd name="connsiteX210" fmla="*/ 8567742 w 10232859"/>
              <a:gd name="connsiteY210" fmla="*/ 1117590 h 1699043"/>
              <a:gd name="connsiteX211" fmla="*/ 8633779 w 10232859"/>
              <a:gd name="connsiteY211" fmla="*/ 1139226 h 1699043"/>
              <a:gd name="connsiteX212" fmla="*/ 8676965 w 10232859"/>
              <a:gd name="connsiteY212" fmla="*/ 1156949 h 1699043"/>
              <a:gd name="connsiteX213" fmla="*/ 8698944 w 10232859"/>
              <a:gd name="connsiteY213" fmla="*/ 1156939 h 1699043"/>
              <a:gd name="connsiteX214" fmla="*/ 8711456 w 10232859"/>
              <a:gd name="connsiteY214" fmla="*/ 1169217 h 1699043"/>
              <a:gd name="connsiteX215" fmla="*/ 8732793 w 10232859"/>
              <a:gd name="connsiteY215" fmla="*/ 1172972 h 1699043"/>
              <a:gd name="connsiteX216" fmla="*/ 8751897 w 10232859"/>
              <a:gd name="connsiteY216" fmla="*/ 1190886 h 1699043"/>
              <a:gd name="connsiteX217" fmla="*/ 8793564 w 10232859"/>
              <a:gd name="connsiteY217" fmla="*/ 1172572 h 1699043"/>
              <a:gd name="connsiteX218" fmla="*/ 8834270 w 10232859"/>
              <a:gd name="connsiteY218" fmla="*/ 1206624 h 1699043"/>
              <a:gd name="connsiteX219" fmla="*/ 8853872 w 10232859"/>
              <a:gd name="connsiteY219" fmla="*/ 1214714 h 1699043"/>
              <a:gd name="connsiteX220" fmla="*/ 8861901 w 10232859"/>
              <a:gd name="connsiteY220" fmla="*/ 1211375 h 1699043"/>
              <a:gd name="connsiteX221" fmla="*/ 8874168 w 10232859"/>
              <a:gd name="connsiteY221" fmla="*/ 1213967 h 1699043"/>
              <a:gd name="connsiteX222" fmla="*/ 8871123 w 10232859"/>
              <a:gd name="connsiteY222" fmla="*/ 1221160 h 1699043"/>
              <a:gd name="connsiteX223" fmla="*/ 8903537 w 10232859"/>
              <a:gd name="connsiteY223" fmla="*/ 1230588 h 1699043"/>
              <a:gd name="connsiteX224" fmla="*/ 8933767 w 10232859"/>
              <a:gd name="connsiteY224" fmla="*/ 1263368 h 1699043"/>
              <a:gd name="connsiteX225" fmla="*/ 8985765 w 10232859"/>
              <a:gd name="connsiteY225" fmla="*/ 1287664 h 1699043"/>
              <a:gd name="connsiteX226" fmla="*/ 9071444 w 10232859"/>
              <a:gd name="connsiteY226" fmla="*/ 1317305 h 1699043"/>
              <a:gd name="connsiteX227" fmla="*/ 9096711 w 10232859"/>
              <a:gd name="connsiteY227" fmla="*/ 1327777 h 1699043"/>
              <a:gd name="connsiteX228" fmla="*/ 9338853 w 10232859"/>
              <a:gd name="connsiteY228" fmla="*/ 1448046 h 1699043"/>
              <a:gd name="connsiteX229" fmla="*/ 9520814 w 10232859"/>
              <a:gd name="connsiteY229" fmla="*/ 1449827 h 1699043"/>
              <a:gd name="connsiteX230" fmla="*/ 9702271 w 10232859"/>
              <a:gd name="connsiteY230" fmla="*/ 1488553 h 1699043"/>
              <a:gd name="connsiteX231" fmla="*/ 9744273 w 10232859"/>
              <a:gd name="connsiteY231" fmla="*/ 1523512 h 1699043"/>
              <a:gd name="connsiteX232" fmla="*/ 9771903 w 10232859"/>
              <a:gd name="connsiteY232" fmla="*/ 1530034 h 1699043"/>
              <a:gd name="connsiteX233" fmla="*/ 9818565 w 10232859"/>
              <a:gd name="connsiteY233" fmla="*/ 1538545 h 1699043"/>
              <a:gd name="connsiteX234" fmla="*/ 9882202 w 10232859"/>
              <a:gd name="connsiteY234" fmla="*/ 1565888 h 1699043"/>
              <a:gd name="connsiteX235" fmla="*/ 10022025 w 10232859"/>
              <a:gd name="connsiteY235" fmla="*/ 1599696 h 1699043"/>
              <a:gd name="connsiteX236" fmla="*/ 10220406 w 10232859"/>
              <a:gd name="connsiteY236" fmla="*/ 1677005 h 1699043"/>
              <a:gd name="connsiteX237" fmla="*/ 10232859 w 10232859"/>
              <a:gd name="connsiteY237" fmla="*/ 1699043 h 1699043"/>
              <a:gd name="connsiteX238" fmla="*/ 0 w 10232859"/>
              <a:gd name="connsiteY238" fmla="*/ 1699043 h 1699043"/>
              <a:gd name="connsiteX239" fmla="*/ 0 w 10232859"/>
              <a:gd name="connsiteY239" fmla="*/ 21828 h 1699043"/>
              <a:gd name="connsiteX240" fmla="*/ 8097 w 10232859"/>
              <a:gd name="connsiteY240" fmla="*/ 24355 h 1699043"/>
              <a:gd name="connsiteX241" fmla="*/ 77128 w 10232859"/>
              <a:gd name="connsiteY241" fmla="*/ 6867 h 1699043"/>
              <a:gd name="connsiteX242" fmla="*/ 188338 w 10232859"/>
              <a:gd name="connsiteY242" fmla="*/ 5079 h 1699043"/>
              <a:gd name="connsiteX243" fmla="*/ 298809 w 10232859"/>
              <a:gd name="connsiteY243" fmla="*/ 6198 h 1699043"/>
              <a:gd name="connsiteX244" fmla="*/ 338985 w 10232859"/>
              <a:gd name="connsiteY244" fmla="*/ 8006 h 1699043"/>
              <a:gd name="connsiteX245" fmla="*/ 409815 w 10232859"/>
              <a:gd name="connsiteY245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06496 w 10232859"/>
              <a:gd name="connsiteY193" fmla="*/ 972839 h 1699043"/>
              <a:gd name="connsiteX194" fmla="*/ 8034497 w 10232859"/>
              <a:gd name="connsiteY194" fmla="*/ 972054 h 1699043"/>
              <a:gd name="connsiteX195" fmla="*/ 8150881 w 10232859"/>
              <a:gd name="connsiteY195" fmla="*/ 990411 h 1699043"/>
              <a:gd name="connsiteX196" fmla="*/ 8172106 w 10232859"/>
              <a:gd name="connsiteY196" fmla="*/ 990512 h 1699043"/>
              <a:gd name="connsiteX197" fmla="*/ 8196076 w 10232859"/>
              <a:gd name="connsiteY197" fmla="*/ 1000078 h 1699043"/>
              <a:gd name="connsiteX198" fmla="*/ 8247463 w 10232859"/>
              <a:gd name="connsiteY198" fmla="*/ 1016332 h 1699043"/>
              <a:gd name="connsiteX199" fmla="*/ 8279272 w 10232859"/>
              <a:gd name="connsiteY199" fmla="*/ 1032921 h 1699043"/>
              <a:gd name="connsiteX200" fmla="*/ 8289611 w 10232859"/>
              <a:gd name="connsiteY200" fmla="*/ 1028630 h 1699043"/>
              <a:gd name="connsiteX201" fmla="*/ 8311483 w 10232859"/>
              <a:gd name="connsiteY201" fmla="*/ 1029399 h 1699043"/>
              <a:gd name="connsiteX202" fmla="*/ 8399489 w 10232859"/>
              <a:gd name="connsiteY202" fmla="*/ 1048562 h 1699043"/>
              <a:gd name="connsiteX203" fmla="*/ 8415973 w 10232859"/>
              <a:gd name="connsiteY203" fmla="*/ 1049660 h 1699043"/>
              <a:gd name="connsiteX204" fmla="*/ 8433326 w 10232859"/>
              <a:gd name="connsiteY204" fmla="*/ 1057881 h 1699043"/>
              <a:gd name="connsiteX205" fmla="*/ 8502328 w 10232859"/>
              <a:gd name="connsiteY205" fmla="*/ 1091498 h 1699043"/>
              <a:gd name="connsiteX206" fmla="*/ 8534346 w 10232859"/>
              <a:gd name="connsiteY206" fmla="*/ 1106980 h 1699043"/>
              <a:gd name="connsiteX207" fmla="*/ 8534980 w 10232859"/>
              <a:gd name="connsiteY207" fmla="*/ 1110861 h 1699043"/>
              <a:gd name="connsiteX208" fmla="*/ 8544104 w 10232859"/>
              <a:gd name="connsiteY208" fmla="*/ 1108406 h 1699043"/>
              <a:gd name="connsiteX209" fmla="*/ 8567742 w 10232859"/>
              <a:gd name="connsiteY209" fmla="*/ 1117590 h 1699043"/>
              <a:gd name="connsiteX210" fmla="*/ 8633779 w 10232859"/>
              <a:gd name="connsiteY210" fmla="*/ 1139226 h 1699043"/>
              <a:gd name="connsiteX211" fmla="*/ 8676965 w 10232859"/>
              <a:gd name="connsiteY211" fmla="*/ 1156949 h 1699043"/>
              <a:gd name="connsiteX212" fmla="*/ 8698944 w 10232859"/>
              <a:gd name="connsiteY212" fmla="*/ 1156939 h 1699043"/>
              <a:gd name="connsiteX213" fmla="*/ 8711456 w 10232859"/>
              <a:gd name="connsiteY213" fmla="*/ 1169217 h 1699043"/>
              <a:gd name="connsiteX214" fmla="*/ 8732793 w 10232859"/>
              <a:gd name="connsiteY214" fmla="*/ 1172972 h 1699043"/>
              <a:gd name="connsiteX215" fmla="*/ 8751897 w 10232859"/>
              <a:gd name="connsiteY215" fmla="*/ 1190886 h 1699043"/>
              <a:gd name="connsiteX216" fmla="*/ 8793564 w 10232859"/>
              <a:gd name="connsiteY216" fmla="*/ 1172572 h 1699043"/>
              <a:gd name="connsiteX217" fmla="*/ 8834270 w 10232859"/>
              <a:gd name="connsiteY217" fmla="*/ 1206624 h 1699043"/>
              <a:gd name="connsiteX218" fmla="*/ 8853872 w 10232859"/>
              <a:gd name="connsiteY218" fmla="*/ 1214714 h 1699043"/>
              <a:gd name="connsiteX219" fmla="*/ 8861901 w 10232859"/>
              <a:gd name="connsiteY219" fmla="*/ 1211375 h 1699043"/>
              <a:gd name="connsiteX220" fmla="*/ 8874168 w 10232859"/>
              <a:gd name="connsiteY220" fmla="*/ 1213967 h 1699043"/>
              <a:gd name="connsiteX221" fmla="*/ 8871123 w 10232859"/>
              <a:gd name="connsiteY221" fmla="*/ 1221160 h 1699043"/>
              <a:gd name="connsiteX222" fmla="*/ 8903537 w 10232859"/>
              <a:gd name="connsiteY222" fmla="*/ 1230588 h 1699043"/>
              <a:gd name="connsiteX223" fmla="*/ 8933767 w 10232859"/>
              <a:gd name="connsiteY223" fmla="*/ 1263368 h 1699043"/>
              <a:gd name="connsiteX224" fmla="*/ 8985765 w 10232859"/>
              <a:gd name="connsiteY224" fmla="*/ 1287664 h 1699043"/>
              <a:gd name="connsiteX225" fmla="*/ 9071444 w 10232859"/>
              <a:gd name="connsiteY225" fmla="*/ 1317305 h 1699043"/>
              <a:gd name="connsiteX226" fmla="*/ 9096711 w 10232859"/>
              <a:gd name="connsiteY226" fmla="*/ 1327777 h 1699043"/>
              <a:gd name="connsiteX227" fmla="*/ 9338853 w 10232859"/>
              <a:gd name="connsiteY227" fmla="*/ 1448046 h 1699043"/>
              <a:gd name="connsiteX228" fmla="*/ 9520814 w 10232859"/>
              <a:gd name="connsiteY228" fmla="*/ 1449827 h 1699043"/>
              <a:gd name="connsiteX229" fmla="*/ 9702271 w 10232859"/>
              <a:gd name="connsiteY229" fmla="*/ 1488553 h 1699043"/>
              <a:gd name="connsiteX230" fmla="*/ 9744273 w 10232859"/>
              <a:gd name="connsiteY230" fmla="*/ 1523512 h 1699043"/>
              <a:gd name="connsiteX231" fmla="*/ 9771903 w 10232859"/>
              <a:gd name="connsiteY231" fmla="*/ 1530034 h 1699043"/>
              <a:gd name="connsiteX232" fmla="*/ 9818565 w 10232859"/>
              <a:gd name="connsiteY232" fmla="*/ 1538545 h 1699043"/>
              <a:gd name="connsiteX233" fmla="*/ 9882202 w 10232859"/>
              <a:gd name="connsiteY233" fmla="*/ 1565888 h 1699043"/>
              <a:gd name="connsiteX234" fmla="*/ 10022025 w 10232859"/>
              <a:gd name="connsiteY234" fmla="*/ 1599696 h 1699043"/>
              <a:gd name="connsiteX235" fmla="*/ 10220406 w 10232859"/>
              <a:gd name="connsiteY235" fmla="*/ 1677005 h 1699043"/>
              <a:gd name="connsiteX236" fmla="*/ 10232859 w 10232859"/>
              <a:gd name="connsiteY236" fmla="*/ 1699043 h 1699043"/>
              <a:gd name="connsiteX237" fmla="*/ 0 w 10232859"/>
              <a:gd name="connsiteY237" fmla="*/ 1699043 h 1699043"/>
              <a:gd name="connsiteX238" fmla="*/ 0 w 10232859"/>
              <a:gd name="connsiteY238" fmla="*/ 21828 h 1699043"/>
              <a:gd name="connsiteX239" fmla="*/ 8097 w 10232859"/>
              <a:gd name="connsiteY239" fmla="*/ 24355 h 1699043"/>
              <a:gd name="connsiteX240" fmla="*/ 77128 w 10232859"/>
              <a:gd name="connsiteY240" fmla="*/ 6867 h 1699043"/>
              <a:gd name="connsiteX241" fmla="*/ 188338 w 10232859"/>
              <a:gd name="connsiteY241" fmla="*/ 5079 h 1699043"/>
              <a:gd name="connsiteX242" fmla="*/ 298809 w 10232859"/>
              <a:gd name="connsiteY242" fmla="*/ 6198 h 1699043"/>
              <a:gd name="connsiteX243" fmla="*/ 338985 w 10232859"/>
              <a:gd name="connsiteY243" fmla="*/ 8006 h 1699043"/>
              <a:gd name="connsiteX244" fmla="*/ 409815 w 10232859"/>
              <a:gd name="connsiteY244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06496 w 10232859"/>
              <a:gd name="connsiteY193" fmla="*/ 972839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11456 w 10232859"/>
              <a:gd name="connsiteY212" fmla="*/ 1169217 h 1699043"/>
              <a:gd name="connsiteX213" fmla="*/ 8732793 w 10232859"/>
              <a:gd name="connsiteY213" fmla="*/ 1172972 h 1699043"/>
              <a:gd name="connsiteX214" fmla="*/ 8751897 w 10232859"/>
              <a:gd name="connsiteY214" fmla="*/ 1190886 h 1699043"/>
              <a:gd name="connsiteX215" fmla="*/ 8793564 w 10232859"/>
              <a:gd name="connsiteY215" fmla="*/ 1172572 h 1699043"/>
              <a:gd name="connsiteX216" fmla="*/ 8834270 w 10232859"/>
              <a:gd name="connsiteY216" fmla="*/ 1206624 h 1699043"/>
              <a:gd name="connsiteX217" fmla="*/ 8853872 w 10232859"/>
              <a:gd name="connsiteY217" fmla="*/ 1214714 h 1699043"/>
              <a:gd name="connsiteX218" fmla="*/ 8861901 w 10232859"/>
              <a:gd name="connsiteY218" fmla="*/ 1211375 h 1699043"/>
              <a:gd name="connsiteX219" fmla="*/ 8874168 w 10232859"/>
              <a:gd name="connsiteY219" fmla="*/ 1213967 h 1699043"/>
              <a:gd name="connsiteX220" fmla="*/ 8871123 w 10232859"/>
              <a:gd name="connsiteY220" fmla="*/ 1221160 h 1699043"/>
              <a:gd name="connsiteX221" fmla="*/ 8903537 w 10232859"/>
              <a:gd name="connsiteY221" fmla="*/ 1230588 h 1699043"/>
              <a:gd name="connsiteX222" fmla="*/ 8933767 w 10232859"/>
              <a:gd name="connsiteY222" fmla="*/ 1263368 h 1699043"/>
              <a:gd name="connsiteX223" fmla="*/ 8985765 w 10232859"/>
              <a:gd name="connsiteY223" fmla="*/ 1287664 h 1699043"/>
              <a:gd name="connsiteX224" fmla="*/ 9071444 w 10232859"/>
              <a:gd name="connsiteY224" fmla="*/ 1317305 h 1699043"/>
              <a:gd name="connsiteX225" fmla="*/ 9096711 w 10232859"/>
              <a:gd name="connsiteY225" fmla="*/ 1327777 h 1699043"/>
              <a:gd name="connsiteX226" fmla="*/ 9338853 w 10232859"/>
              <a:gd name="connsiteY226" fmla="*/ 1448046 h 1699043"/>
              <a:gd name="connsiteX227" fmla="*/ 9520814 w 10232859"/>
              <a:gd name="connsiteY227" fmla="*/ 1449827 h 1699043"/>
              <a:gd name="connsiteX228" fmla="*/ 9702271 w 10232859"/>
              <a:gd name="connsiteY228" fmla="*/ 1488553 h 1699043"/>
              <a:gd name="connsiteX229" fmla="*/ 9744273 w 10232859"/>
              <a:gd name="connsiteY229" fmla="*/ 1523512 h 1699043"/>
              <a:gd name="connsiteX230" fmla="*/ 9771903 w 10232859"/>
              <a:gd name="connsiteY230" fmla="*/ 1530034 h 1699043"/>
              <a:gd name="connsiteX231" fmla="*/ 9818565 w 10232859"/>
              <a:gd name="connsiteY231" fmla="*/ 1538545 h 1699043"/>
              <a:gd name="connsiteX232" fmla="*/ 9882202 w 10232859"/>
              <a:gd name="connsiteY232" fmla="*/ 1565888 h 1699043"/>
              <a:gd name="connsiteX233" fmla="*/ 10022025 w 10232859"/>
              <a:gd name="connsiteY233" fmla="*/ 1599696 h 1699043"/>
              <a:gd name="connsiteX234" fmla="*/ 10220406 w 10232859"/>
              <a:gd name="connsiteY234" fmla="*/ 1677005 h 1699043"/>
              <a:gd name="connsiteX235" fmla="*/ 10232859 w 10232859"/>
              <a:gd name="connsiteY235" fmla="*/ 1699043 h 1699043"/>
              <a:gd name="connsiteX236" fmla="*/ 0 w 10232859"/>
              <a:gd name="connsiteY236" fmla="*/ 1699043 h 1699043"/>
              <a:gd name="connsiteX237" fmla="*/ 0 w 10232859"/>
              <a:gd name="connsiteY237" fmla="*/ 21828 h 1699043"/>
              <a:gd name="connsiteX238" fmla="*/ 8097 w 10232859"/>
              <a:gd name="connsiteY238" fmla="*/ 24355 h 1699043"/>
              <a:gd name="connsiteX239" fmla="*/ 77128 w 10232859"/>
              <a:gd name="connsiteY239" fmla="*/ 6867 h 1699043"/>
              <a:gd name="connsiteX240" fmla="*/ 188338 w 10232859"/>
              <a:gd name="connsiteY240" fmla="*/ 5079 h 1699043"/>
              <a:gd name="connsiteX241" fmla="*/ 298809 w 10232859"/>
              <a:gd name="connsiteY241" fmla="*/ 6198 h 1699043"/>
              <a:gd name="connsiteX242" fmla="*/ 338985 w 10232859"/>
              <a:gd name="connsiteY242" fmla="*/ 8006 h 1699043"/>
              <a:gd name="connsiteX243" fmla="*/ 409815 w 10232859"/>
              <a:gd name="connsiteY243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11456 w 10232859"/>
              <a:gd name="connsiteY212" fmla="*/ 1169217 h 1699043"/>
              <a:gd name="connsiteX213" fmla="*/ 8732793 w 10232859"/>
              <a:gd name="connsiteY213" fmla="*/ 1172972 h 1699043"/>
              <a:gd name="connsiteX214" fmla="*/ 8751897 w 10232859"/>
              <a:gd name="connsiteY214" fmla="*/ 1190886 h 1699043"/>
              <a:gd name="connsiteX215" fmla="*/ 8793564 w 10232859"/>
              <a:gd name="connsiteY215" fmla="*/ 1172572 h 1699043"/>
              <a:gd name="connsiteX216" fmla="*/ 8834270 w 10232859"/>
              <a:gd name="connsiteY216" fmla="*/ 1206624 h 1699043"/>
              <a:gd name="connsiteX217" fmla="*/ 8853872 w 10232859"/>
              <a:gd name="connsiteY217" fmla="*/ 1214714 h 1699043"/>
              <a:gd name="connsiteX218" fmla="*/ 8861901 w 10232859"/>
              <a:gd name="connsiteY218" fmla="*/ 1211375 h 1699043"/>
              <a:gd name="connsiteX219" fmla="*/ 8874168 w 10232859"/>
              <a:gd name="connsiteY219" fmla="*/ 1213967 h 1699043"/>
              <a:gd name="connsiteX220" fmla="*/ 8871123 w 10232859"/>
              <a:gd name="connsiteY220" fmla="*/ 1221160 h 1699043"/>
              <a:gd name="connsiteX221" fmla="*/ 8903537 w 10232859"/>
              <a:gd name="connsiteY221" fmla="*/ 1230588 h 1699043"/>
              <a:gd name="connsiteX222" fmla="*/ 8933767 w 10232859"/>
              <a:gd name="connsiteY222" fmla="*/ 1263368 h 1699043"/>
              <a:gd name="connsiteX223" fmla="*/ 8985765 w 10232859"/>
              <a:gd name="connsiteY223" fmla="*/ 1287664 h 1699043"/>
              <a:gd name="connsiteX224" fmla="*/ 9071444 w 10232859"/>
              <a:gd name="connsiteY224" fmla="*/ 1317305 h 1699043"/>
              <a:gd name="connsiteX225" fmla="*/ 9096711 w 10232859"/>
              <a:gd name="connsiteY225" fmla="*/ 1327777 h 1699043"/>
              <a:gd name="connsiteX226" fmla="*/ 9338853 w 10232859"/>
              <a:gd name="connsiteY226" fmla="*/ 1448046 h 1699043"/>
              <a:gd name="connsiteX227" fmla="*/ 9520814 w 10232859"/>
              <a:gd name="connsiteY227" fmla="*/ 1449827 h 1699043"/>
              <a:gd name="connsiteX228" fmla="*/ 9702271 w 10232859"/>
              <a:gd name="connsiteY228" fmla="*/ 1488553 h 1699043"/>
              <a:gd name="connsiteX229" fmla="*/ 9744273 w 10232859"/>
              <a:gd name="connsiteY229" fmla="*/ 1523512 h 1699043"/>
              <a:gd name="connsiteX230" fmla="*/ 9771903 w 10232859"/>
              <a:gd name="connsiteY230" fmla="*/ 1530034 h 1699043"/>
              <a:gd name="connsiteX231" fmla="*/ 9818565 w 10232859"/>
              <a:gd name="connsiteY231" fmla="*/ 1538545 h 1699043"/>
              <a:gd name="connsiteX232" fmla="*/ 9882202 w 10232859"/>
              <a:gd name="connsiteY232" fmla="*/ 1565888 h 1699043"/>
              <a:gd name="connsiteX233" fmla="*/ 10022025 w 10232859"/>
              <a:gd name="connsiteY233" fmla="*/ 1599696 h 1699043"/>
              <a:gd name="connsiteX234" fmla="*/ 10220406 w 10232859"/>
              <a:gd name="connsiteY234" fmla="*/ 1677005 h 1699043"/>
              <a:gd name="connsiteX235" fmla="*/ 10232859 w 10232859"/>
              <a:gd name="connsiteY235" fmla="*/ 1699043 h 1699043"/>
              <a:gd name="connsiteX236" fmla="*/ 0 w 10232859"/>
              <a:gd name="connsiteY236" fmla="*/ 1699043 h 1699043"/>
              <a:gd name="connsiteX237" fmla="*/ 0 w 10232859"/>
              <a:gd name="connsiteY237" fmla="*/ 21828 h 1699043"/>
              <a:gd name="connsiteX238" fmla="*/ 8097 w 10232859"/>
              <a:gd name="connsiteY238" fmla="*/ 24355 h 1699043"/>
              <a:gd name="connsiteX239" fmla="*/ 77128 w 10232859"/>
              <a:gd name="connsiteY239" fmla="*/ 6867 h 1699043"/>
              <a:gd name="connsiteX240" fmla="*/ 188338 w 10232859"/>
              <a:gd name="connsiteY240" fmla="*/ 5079 h 1699043"/>
              <a:gd name="connsiteX241" fmla="*/ 298809 w 10232859"/>
              <a:gd name="connsiteY241" fmla="*/ 6198 h 1699043"/>
              <a:gd name="connsiteX242" fmla="*/ 338985 w 10232859"/>
              <a:gd name="connsiteY242" fmla="*/ 8006 h 1699043"/>
              <a:gd name="connsiteX243" fmla="*/ 409815 w 10232859"/>
              <a:gd name="connsiteY243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32793 w 10232859"/>
              <a:gd name="connsiteY212" fmla="*/ 1172972 h 1699043"/>
              <a:gd name="connsiteX213" fmla="*/ 8751897 w 10232859"/>
              <a:gd name="connsiteY213" fmla="*/ 1190886 h 1699043"/>
              <a:gd name="connsiteX214" fmla="*/ 8793564 w 10232859"/>
              <a:gd name="connsiteY214" fmla="*/ 1172572 h 1699043"/>
              <a:gd name="connsiteX215" fmla="*/ 8834270 w 10232859"/>
              <a:gd name="connsiteY215" fmla="*/ 1206624 h 1699043"/>
              <a:gd name="connsiteX216" fmla="*/ 8853872 w 10232859"/>
              <a:gd name="connsiteY216" fmla="*/ 1214714 h 1699043"/>
              <a:gd name="connsiteX217" fmla="*/ 8861901 w 10232859"/>
              <a:gd name="connsiteY217" fmla="*/ 1211375 h 1699043"/>
              <a:gd name="connsiteX218" fmla="*/ 8874168 w 10232859"/>
              <a:gd name="connsiteY218" fmla="*/ 1213967 h 1699043"/>
              <a:gd name="connsiteX219" fmla="*/ 8871123 w 10232859"/>
              <a:gd name="connsiteY219" fmla="*/ 1221160 h 1699043"/>
              <a:gd name="connsiteX220" fmla="*/ 8903537 w 10232859"/>
              <a:gd name="connsiteY220" fmla="*/ 1230588 h 1699043"/>
              <a:gd name="connsiteX221" fmla="*/ 8933767 w 10232859"/>
              <a:gd name="connsiteY221" fmla="*/ 1263368 h 1699043"/>
              <a:gd name="connsiteX222" fmla="*/ 8985765 w 10232859"/>
              <a:gd name="connsiteY222" fmla="*/ 1287664 h 1699043"/>
              <a:gd name="connsiteX223" fmla="*/ 9071444 w 10232859"/>
              <a:gd name="connsiteY223" fmla="*/ 1317305 h 1699043"/>
              <a:gd name="connsiteX224" fmla="*/ 9096711 w 10232859"/>
              <a:gd name="connsiteY224" fmla="*/ 1327777 h 1699043"/>
              <a:gd name="connsiteX225" fmla="*/ 9338853 w 10232859"/>
              <a:gd name="connsiteY225" fmla="*/ 1448046 h 1699043"/>
              <a:gd name="connsiteX226" fmla="*/ 9520814 w 10232859"/>
              <a:gd name="connsiteY226" fmla="*/ 1449827 h 1699043"/>
              <a:gd name="connsiteX227" fmla="*/ 9702271 w 10232859"/>
              <a:gd name="connsiteY227" fmla="*/ 1488553 h 1699043"/>
              <a:gd name="connsiteX228" fmla="*/ 9744273 w 10232859"/>
              <a:gd name="connsiteY228" fmla="*/ 1523512 h 1699043"/>
              <a:gd name="connsiteX229" fmla="*/ 9771903 w 10232859"/>
              <a:gd name="connsiteY229" fmla="*/ 1530034 h 1699043"/>
              <a:gd name="connsiteX230" fmla="*/ 9818565 w 10232859"/>
              <a:gd name="connsiteY230" fmla="*/ 1538545 h 1699043"/>
              <a:gd name="connsiteX231" fmla="*/ 9882202 w 10232859"/>
              <a:gd name="connsiteY231" fmla="*/ 1565888 h 1699043"/>
              <a:gd name="connsiteX232" fmla="*/ 10022025 w 10232859"/>
              <a:gd name="connsiteY232" fmla="*/ 1599696 h 1699043"/>
              <a:gd name="connsiteX233" fmla="*/ 10220406 w 10232859"/>
              <a:gd name="connsiteY233" fmla="*/ 1677005 h 1699043"/>
              <a:gd name="connsiteX234" fmla="*/ 10232859 w 10232859"/>
              <a:gd name="connsiteY234" fmla="*/ 1699043 h 1699043"/>
              <a:gd name="connsiteX235" fmla="*/ 0 w 10232859"/>
              <a:gd name="connsiteY235" fmla="*/ 1699043 h 1699043"/>
              <a:gd name="connsiteX236" fmla="*/ 0 w 10232859"/>
              <a:gd name="connsiteY236" fmla="*/ 21828 h 1699043"/>
              <a:gd name="connsiteX237" fmla="*/ 8097 w 10232859"/>
              <a:gd name="connsiteY237" fmla="*/ 24355 h 1699043"/>
              <a:gd name="connsiteX238" fmla="*/ 77128 w 10232859"/>
              <a:gd name="connsiteY238" fmla="*/ 6867 h 1699043"/>
              <a:gd name="connsiteX239" fmla="*/ 188338 w 10232859"/>
              <a:gd name="connsiteY239" fmla="*/ 5079 h 1699043"/>
              <a:gd name="connsiteX240" fmla="*/ 298809 w 10232859"/>
              <a:gd name="connsiteY240" fmla="*/ 6198 h 1699043"/>
              <a:gd name="connsiteX241" fmla="*/ 338985 w 10232859"/>
              <a:gd name="connsiteY241" fmla="*/ 8006 h 1699043"/>
              <a:gd name="connsiteX242" fmla="*/ 409815 w 10232859"/>
              <a:gd name="connsiteY242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51897 w 10232859"/>
              <a:gd name="connsiteY212" fmla="*/ 1190886 h 1699043"/>
              <a:gd name="connsiteX213" fmla="*/ 8793564 w 10232859"/>
              <a:gd name="connsiteY213" fmla="*/ 1172572 h 1699043"/>
              <a:gd name="connsiteX214" fmla="*/ 8834270 w 10232859"/>
              <a:gd name="connsiteY214" fmla="*/ 1206624 h 1699043"/>
              <a:gd name="connsiteX215" fmla="*/ 8853872 w 10232859"/>
              <a:gd name="connsiteY215" fmla="*/ 1214714 h 1699043"/>
              <a:gd name="connsiteX216" fmla="*/ 8861901 w 10232859"/>
              <a:gd name="connsiteY216" fmla="*/ 1211375 h 1699043"/>
              <a:gd name="connsiteX217" fmla="*/ 8874168 w 10232859"/>
              <a:gd name="connsiteY217" fmla="*/ 1213967 h 1699043"/>
              <a:gd name="connsiteX218" fmla="*/ 8871123 w 10232859"/>
              <a:gd name="connsiteY218" fmla="*/ 1221160 h 1699043"/>
              <a:gd name="connsiteX219" fmla="*/ 8903537 w 10232859"/>
              <a:gd name="connsiteY219" fmla="*/ 1230588 h 1699043"/>
              <a:gd name="connsiteX220" fmla="*/ 8933767 w 10232859"/>
              <a:gd name="connsiteY220" fmla="*/ 1263368 h 1699043"/>
              <a:gd name="connsiteX221" fmla="*/ 8985765 w 10232859"/>
              <a:gd name="connsiteY221" fmla="*/ 1287664 h 1699043"/>
              <a:gd name="connsiteX222" fmla="*/ 9071444 w 10232859"/>
              <a:gd name="connsiteY222" fmla="*/ 1317305 h 1699043"/>
              <a:gd name="connsiteX223" fmla="*/ 9096711 w 10232859"/>
              <a:gd name="connsiteY223" fmla="*/ 1327777 h 1699043"/>
              <a:gd name="connsiteX224" fmla="*/ 9338853 w 10232859"/>
              <a:gd name="connsiteY224" fmla="*/ 1448046 h 1699043"/>
              <a:gd name="connsiteX225" fmla="*/ 9520814 w 10232859"/>
              <a:gd name="connsiteY225" fmla="*/ 1449827 h 1699043"/>
              <a:gd name="connsiteX226" fmla="*/ 9702271 w 10232859"/>
              <a:gd name="connsiteY226" fmla="*/ 1488553 h 1699043"/>
              <a:gd name="connsiteX227" fmla="*/ 9744273 w 10232859"/>
              <a:gd name="connsiteY227" fmla="*/ 1523512 h 1699043"/>
              <a:gd name="connsiteX228" fmla="*/ 9771903 w 10232859"/>
              <a:gd name="connsiteY228" fmla="*/ 1530034 h 1699043"/>
              <a:gd name="connsiteX229" fmla="*/ 9818565 w 10232859"/>
              <a:gd name="connsiteY229" fmla="*/ 1538545 h 1699043"/>
              <a:gd name="connsiteX230" fmla="*/ 9882202 w 10232859"/>
              <a:gd name="connsiteY230" fmla="*/ 1565888 h 1699043"/>
              <a:gd name="connsiteX231" fmla="*/ 10022025 w 10232859"/>
              <a:gd name="connsiteY231" fmla="*/ 1599696 h 1699043"/>
              <a:gd name="connsiteX232" fmla="*/ 10220406 w 10232859"/>
              <a:gd name="connsiteY232" fmla="*/ 1677005 h 1699043"/>
              <a:gd name="connsiteX233" fmla="*/ 10232859 w 10232859"/>
              <a:gd name="connsiteY233" fmla="*/ 1699043 h 1699043"/>
              <a:gd name="connsiteX234" fmla="*/ 0 w 10232859"/>
              <a:gd name="connsiteY234" fmla="*/ 1699043 h 1699043"/>
              <a:gd name="connsiteX235" fmla="*/ 0 w 10232859"/>
              <a:gd name="connsiteY235" fmla="*/ 21828 h 1699043"/>
              <a:gd name="connsiteX236" fmla="*/ 8097 w 10232859"/>
              <a:gd name="connsiteY236" fmla="*/ 24355 h 1699043"/>
              <a:gd name="connsiteX237" fmla="*/ 77128 w 10232859"/>
              <a:gd name="connsiteY237" fmla="*/ 6867 h 1699043"/>
              <a:gd name="connsiteX238" fmla="*/ 188338 w 10232859"/>
              <a:gd name="connsiteY238" fmla="*/ 5079 h 1699043"/>
              <a:gd name="connsiteX239" fmla="*/ 298809 w 10232859"/>
              <a:gd name="connsiteY239" fmla="*/ 6198 h 1699043"/>
              <a:gd name="connsiteX240" fmla="*/ 338985 w 10232859"/>
              <a:gd name="connsiteY240" fmla="*/ 8006 h 1699043"/>
              <a:gd name="connsiteX241" fmla="*/ 409815 w 10232859"/>
              <a:gd name="connsiteY241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51897 w 10232859"/>
              <a:gd name="connsiteY212" fmla="*/ 1190886 h 1699043"/>
              <a:gd name="connsiteX213" fmla="*/ 8834270 w 10232859"/>
              <a:gd name="connsiteY213" fmla="*/ 1206624 h 1699043"/>
              <a:gd name="connsiteX214" fmla="*/ 8853872 w 10232859"/>
              <a:gd name="connsiteY214" fmla="*/ 1214714 h 1699043"/>
              <a:gd name="connsiteX215" fmla="*/ 8861901 w 10232859"/>
              <a:gd name="connsiteY215" fmla="*/ 1211375 h 1699043"/>
              <a:gd name="connsiteX216" fmla="*/ 8874168 w 10232859"/>
              <a:gd name="connsiteY216" fmla="*/ 1213967 h 1699043"/>
              <a:gd name="connsiteX217" fmla="*/ 8871123 w 10232859"/>
              <a:gd name="connsiteY217" fmla="*/ 1221160 h 1699043"/>
              <a:gd name="connsiteX218" fmla="*/ 8903537 w 10232859"/>
              <a:gd name="connsiteY218" fmla="*/ 1230588 h 1699043"/>
              <a:gd name="connsiteX219" fmla="*/ 8933767 w 10232859"/>
              <a:gd name="connsiteY219" fmla="*/ 1263368 h 1699043"/>
              <a:gd name="connsiteX220" fmla="*/ 8985765 w 10232859"/>
              <a:gd name="connsiteY220" fmla="*/ 1287664 h 1699043"/>
              <a:gd name="connsiteX221" fmla="*/ 9071444 w 10232859"/>
              <a:gd name="connsiteY221" fmla="*/ 1317305 h 1699043"/>
              <a:gd name="connsiteX222" fmla="*/ 9096711 w 10232859"/>
              <a:gd name="connsiteY222" fmla="*/ 1327777 h 1699043"/>
              <a:gd name="connsiteX223" fmla="*/ 9338853 w 10232859"/>
              <a:gd name="connsiteY223" fmla="*/ 1448046 h 1699043"/>
              <a:gd name="connsiteX224" fmla="*/ 9520814 w 10232859"/>
              <a:gd name="connsiteY224" fmla="*/ 1449827 h 1699043"/>
              <a:gd name="connsiteX225" fmla="*/ 9702271 w 10232859"/>
              <a:gd name="connsiteY225" fmla="*/ 1488553 h 1699043"/>
              <a:gd name="connsiteX226" fmla="*/ 9744273 w 10232859"/>
              <a:gd name="connsiteY226" fmla="*/ 1523512 h 1699043"/>
              <a:gd name="connsiteX227" fmla="*/ 9771903 w 10232859"/>
              <a:gd name="connsiteY227" fmla="*/ 1530034 h 1699043"/>
              <a:gd name="connsiteX228" fmla="*/ 9818565 w 10232859"/>
              <a:gd name="connsiteY228" fmla="*/ 1538545 h 1699043"/>
              <a:gd name="connsiteX229" fmla="*/ 9882202 w 10232859"/>
              <a:gd name="connsiteY229" fmla="*/ 1565888 h 1699043"/>
              <a:gd name="connsiteX230" fmla="*/ 10022025 w 10232859"/>
              <a:gd name="connsiteY230" fmla="*/ 1599696 h 1699043"/>
              <a:gd name="connsiteX231" fmla="*/ 10220406 w 10232859"/>
              <a:gd name="connsiteY231" fmla="*/ 1677005 h 1699043"/>
              <a:gd name="connsiteX232" fmla="*/ 10232859 w 10232859"/>
              <a:gd name="connsiteY232" fmla="*/ 1699043 h 1699043"/>
              <a:gd name="connsiteX233" fmla="*/ 0 w 10232859"/>
              <a:gd name="connsiteY233" fmla="*/ 1699043 h 1699043"/>
              <a:gd name="connsiteX234" fmla="*/ 0 w 10232859"/>
              <a:gd name="connsiteY234" fmla="*/ 21828 h 1699043"/>
              <a:gd name="connsiteX235" fmla="*/ 8097 w 10232859"/>
              <a:gd name="connsiteY235" fmla="*/ 24355 h 1699043"/>
              <a:gd name="connsiteX236" fmla="*/ 77128 w 10232859"/>
              <a:gd name="connsiteY236" fmla="*/ 6867 h 1699043"/>
              <a:gd name="connsiteX237" fmla="*/ 188338 w 10232859"/>
              <a:gd name="connsiteY237" fmla="*/ 5079 h 1699043"/>
              <a:gd name="connsiteX238" fmla="*/ 298809 w 10232859"/>
              <a:gd name="connsiteY238" fmla="*/ 6198 h 1699043"/>
              <a:gd name="connsiteX239" fmla="*/ 338985 w 10232859"/>
              <a:gd name="connsiteY239" fmla="*/ 8006 h 1699043"/>
              <a:gd name="connsiteX240" fmla="*/ 409815 w 10232859"/>
              <a:gd name="connsiteY240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51897 w 10232859"/>
              <a:gd name="connsiteY212" fmla="*/ 1190886 h 1699043"/>
              <a:gd name="connsiteX213" fmla="*/ 8834270 w 10232859"/>
              <a:gd name="connsiteY213" fmla="*/ 1206624 h 1699043"/>
              <a:gd name="connsiteX214" fmla="*/ 8853872 w 10232859"/>
              <a:gd name="connsiteY214" fmla="*/ 1214714 h 1699043"/>
              <a:gd name="connsiteX215" fmla="*/ 8861901 w 10232859"/>
              <a:gd name="connsiteY215" fmla="*/ 1211375 h 1699043"/>
              <a:gd name="connsiteX216" fmla="*/ 8874168 w 10232859"/>
              <a:gd name="connsiteY216" fmla="*/ 1213967 h 1699043"/>
              <a:gd name="connsiteX217" fmla="*/ 8871123 w 10232859"/>
              <a:gd name="connsiteY217" fmla="*/ 1221160 h 1699043"/>
              <a:gd name="connsiteX218" fmla="*/ 8903537 w 10232859"/>
              <a:gd name="connsiteY218" fmla="*/ 1230588 h 1699043"/>
              <a:gd name="connsiteX219" fmla="*/ 8933767 w 10232859"/>
              <a:gd name="connsiteY219" fmla="*/ 1263368 h 1699043"/>
              <a:gd name="connsiteX220" fmla="*/ 8985765 w 10232859"/>
              <a:gd name="connsiteY220" fmla="*/ 1287664 h 1699043"/>
              <a:gd name="connsiteX221" fmla="*/ 9071444 w 10232859"/>
              <a:gd name="connsiteY221" fmla="*/ 1317305 h 1699043"/>
              <a:gd name="connsiteX222" fmla="*/ 9096711 w 10232859"/>
              <a:gd name="connsiteY222" fmla="*/ 1327777 h 1699043"/>
              <a:gd name="connsiteX223" fmla="*/ 9338853 w 10232859"/>
              <a:gd name="connsiteY223" fmla="*/ 1448046 h 1699043"/>
              <a:gd name="connsiteX224" fmla="*/ 9520814 w 10232859"/>
              <a:gd name="connsiteY224" fmla="*/ 1449827 h 1699043"/>
              <a:gd name="connsiteX225" fmla="*/ 9702271 w 10232859"/>
              <a:gd name="connsiteY225" fmla="*/ 1488553 h 1699043"/>
              <a:gd name="connsiteX226" fmla="*/ 9744273 w 10232859"/>
              <a:gd name="connsiteY226" fmla="*/ 1523512 h 1699043"/>
              <a:gd name="connsiteX227" fmla="*/ 9771903 w 10232859"/>
              <a:gd name="connsiteY227" fmla="*/ 1530034 h 1699043"/>
              <a:gd name="connsiteX228" fmla="*/ 9818565 w 10232859"/>
              <a:gd name="connsiteY228" fmla="*/ 1538545 h 1699043"/>
              <a:gd name="connsiteX229" fmla="*/ 9882202 w 10232859"/>
              <a:gd name="connsiteY229" fmla="*/ 1565888 h 1699043"/>
              <a:gd name="connsiteX230" fmla="*/ 10022025 w 10232859"/>
              <a:gd name="connsiteY230" fmla="*/ 1599696 h 1699043"/>
              <a:gd name="connsiteX231" fmla="*/ 10220406 w 10232859"/>
              <a:gd name="connsiteY231" fmla="*/ 1677005 h 1699043"/>
              <a:gd name="connsiteX232" fmla="*/ 10232859 w 10232859"/>
              <a:gd name="connsiteY232" fmla="*/ 1699043 h 1699043"/>
              <a:gd name="connsiteX233" fmla="*/ 0 w 10232859"/>
              <a:gd name="connsiteY233" fmla="*/ 1699043 h 1699043"/>
              <a:gd name="connsiteX234" fmla="*/ 0 w 10232859"/>
              <a:gd name="connsiteY234" fmla="*/ 21828 h 1699043"/>
              <a:gd name="connsiteX235" fmla="*/ 8097 w 10232859"/>
              <a:gd name="connsiteY235" fmla="*/ 24355 h 1699043"/>
              <a:gd name="connsiteX236" fmla="*/ 77128 w 10232859"/>
              <a:gd name="connsiteY236" fmla="*/ 6867 h 1699043"/>
              <a:gd name="connsiteX237" fmla="*/ 188338 w 10232859"/>
              <a:gd name="connsiteY237" fmla="*/ 5079 h 1699043"/>
              <a:gd name="connsiteX238" fmla="*/ 298809 w 10232859"/>
              <a:gd name="connsiteY238" fmla="*/ 6198 h 1699043"/>
              <a:gd name="connsiteX239" fmla="*/ 338985 w 10232859"/>
              <a:gd name="connsiteY239" fmla="*/ 8006 h 1699043"/>
              <a:gd name="connsiteX240" fmla="*/ 409815 w 10232859"/>
              <a:gd name="connsiteY240" fmla="*/ 5045 h 169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10232859" h="1699043">
                <a:moveTo>
                  <a:pt x="409815" y="5045"/>
                </a:moveTo>
                <a:cubicBezTo>
                  <a:pt x="429370" y="4390"/>
                  <a:pt x="447350" y="1844"/>
                  <a:pt x="456316" y="4077"/>
                </a:cubicBezTo>
                <a:cubicBezTo>
                  <a:pt x="477158" y="7678"/>
                  <a:pt x="444163" y="18056"/>
                  <a:pt x="463611" y="18441"/>
                </a:cubicBezTo>
                <a:cubicBezTo>
                  <a:pt x="482411" y="11619"/>
                  <a:pt x="487072" y="29834"/>
                  <a:pt x="506289" y="21667"/>
                </a:cubicBezTo>
                <a:cubicBezTo>
                  <a:pt x="496843" y="8226"/>
                  <a:pt x="549409" y="22324"/>
                  <a:pt x="547180" y="10297"/>
                </a:cubicBezTo>
                <a:cubicBezTo>
                  <a:pt x="570685" y="26535"/>
                  <a:pt x="573306" y="5039"/>
                  <a:pt x="599180" y="9165"/>
                </a:cubicBezTo>
                <a:cubicBezTo>
                  <a:pt x="612602" y="15098"/>
                  <a:pt x="621179" y="15818"/>
                  <a:pt x="630247" y="8332"/>
                </a:cubicBezTo>
                <a:cubicBezTo>
                  <a:pt x="692592" y="37344"/>
                  <a:pt x="662498" y="8239"/>
                  <a:pt x="715463" y="18029"/>
                </a:cubicBezTo>
                <a:cubicBezTo>
                  <a:pt x="761811" y="28765"/>
                  <a:pt x="812435" y="34762"/>
                  <a:pt x="862866" y="63233"/>
                </a:cubicBezTo>
                <a:cubicBezTo>
                  <a:pt x="873066" y="71493"/>
                  <a:pt x="892555" y="73882"/>
                  <a:pt x="906400" y="68570"/>
                </a:cubicBezTo>
                <a:cubicBezTo>
                  <a:pt x="908782" y="67655"/>
                  <a:pt x="910904" y="66542"/>
                  <a:pt x="912698" y="65266"/>
                </a:cubicBezTo>
                <a:cubicBezTo>
                  <a:pt x="943729" y="85619"/>
                  <a:pt x="957570" y="74516"/>
                  <a:pt x="972936" y="88549"/>
                </a:cubicBezTo>
                <a:cubicBezTo>
                  <a:pt x="1016216" y="93123"/>
                  <a:pt x="1046982" y="78021"/>
                  <a:pt x="1061158" y="90302"/>
                </a:cubicBezTo>
                <a:cubicBezTo>
                  <a:pt x="1082487" y="88877"/>
                  <a:pt x="1108723" y="73289"/>
                  <a:pt x="1127764" y="86443"/>
                </a:cubicBezTo>
                <a:cubicBezTo>
                  <a:pt x="1127604" y="75222"/>
                  <a:pt x="1154212" y="94228"/>
                  <a:pt x="1165092" y="86517"/>
                </a:cubicBezTo>
                <a:cubicBezTo>
                  <a:pt x="1172532" y="79848"/>
                  <a:pt x="1182339" y="84060"/>
                  <a:pt x="1192274" y="84088"/>
                </a:cubicBezTo>
                <a:cubicBezTo>
                  <a:pt x="1203651" y="78585"/>
                  <a:pt x="1248434" y="85441"/>
                  <a:pt x="1261359" y="91263"/>
                </a:cubicBezTo>
                <a:cubicBezTo>
                  <a:pt x="1294377" y="112056"/>
                  <a:pt x="1348832" y="92888"/>
                  <a:pt x="1375826" y="108740"/>
                </a:cubicBezTo>
                <a:cubicBezTo>
                  <a:pt x="1384490" y="110842"/>
                  <a:pt x="1392528" y="111481"/>
                  <a:pt x="1400134" y="111208"/>
                </a:cubicBezTo>
                <a:lnTo>
                  <a:pt x="1420782" y="108347"/>
                </a:lnTo>
                <a:lnTo>
                  <a:pt x="1425360" y="103343"/>
                </a:lnTo>
                <a:lnTo>
                  <a:pt x="1438688" y="103900"/>
                </a:lnTo>
                <a:lnTo>
                  <a:pt x="1442183" y="103008"/>
                </a:lnTo>
                <a:cubicBezTo>
                  <a:pt x="1448852" y="101280"/>
                  <a:pt x="1455482" y="99738"/>
                  <a:pt x="1462271" y="98933"/>
                </a:cubicBezTo>
                <a:cubicBezTo>
                  <a:pt x="1460480" y="123023"/>
                  <a:pt x="1519712" y="96044"/>
                  <a:pt x="1506437" y="116084"/>
                </a:cubicBezTo>
                <a:cubicBezTo>
                  <a:pt x="1543421" y="115842"/>
                  <a:pt x="1521082" y="134981"/>
                  <a:pt x="1559721" y="115918"/>
                </a:cubicBezTo>
                <a:cubicBezTo>
                  <a:pt x="1622424" y="132591"/>
                  <a:pt x="1709577" y="121173"/>
                  <a:pt x="1763086" y="148431"/>
                </a:cubicBezTo>
                <a:cubicBezTo>
                  <a:pt x="1815897" y="152158"/>
                  <a:pt x="1869650" y="152419"/>
                  <a:pt x="1909571" y="158571"/>
                </a:cubicBezTo>
                <a:cubicBezTo>
                  <a:pt x="1944577" y="152584"/>
                  <a:pt x="1963780" y="165894"/>
                  <a:pt x="2002612" y="185342"/>
                </a:cubicBezTo>
                <a:cubicBezTo>
                  <a:pt x="2057542" y="188412"/>
                  <a:pt x="2102353" y="209660"/>
                  <a:pt x="2155278" y="197824"/>
                </a:cubicBezTo>
                <a:cubicBezTo>
                  <a:pt x="2158165" y="201469"/>
                  <a:pt x="2161968" y="204456"/>
                  <a:pt x="2166398" y="206965"/>
                </a:cubicBezTo>
                <a:lnTo>
                  <a:pt x="2180455" y="212894"/>
                </a:lnTo>
                <a:lnTo>
                  <a:pt x="2182638" y="212313"/>
                </a:lnTo>
                <a:cubicBezTo>
                  <a:pt x="2191756" y="211797"/>
                  <a:pt x="2196930" y="213146"/>
                  <a:pt x="2200348" y="215316"/>
                </a:cubicBezTo>
                <a:lnTo>
                  <a:pt x="2203307" y="218590"/>
                </a:lnTo>
                <a:lnTo>
                  <a:pt x="2215170" y="221472"/>
                </a:lnTo>
                <a:lnTo>
                  <a:pt x="2237765" y="229357"/>
                </a:lnTo>
                <a:lnTo>
                  <a:pt x="2242719" y="228760"/>
                </a:lnTo>
                <a:lnTo>
                  <a:pt x="2277928" y="237427"/>
                </a:lnTo>
                <a:lnTo>
                  <a:pt x="2278759" y="236563"/>
                </a:lnTo>
                <a:cubicBezTo>
                  <a:pt x="2281421" y="234823"/>
                  <a:pt x="2284901" y="233911"/>
                  <a:pt x="2290187" y="234709"/>
                </a:cubicBezTo>
                <a:cubicBezTo>
                  <a:pt x="2304405" y="231655"/>
                  <a:pt x="2345628" y="219494"/>
                  <a:pt x="2364066" y="218237"/>
                </a:cubicBezTo>
                <a:cubicBezTo>
                  <a:pt x="2375743" y="221506"/>
                  <a:pt x="2388068" y="224536"/>
                  <a:pt x="2400814" y="227165"/>
                </a:cubicBezTo>
                <a:lnTo>
                  <a:pt x="2408414" y="228429"/>
                </a:lnTo>
                <a:lnTo>
                  <a:pt x="2408650" y="228234"/>
                </a:lnTo>
                <a:cubicBezTo>
                  <a:pt x="2410483" y="228038"/>
                  <a:pt x="2413050" y="228278"/>
                  <a:pt x="2416835" y="229128"/>
                </a:cubicBezTo>
                <a:lnTo>
                  <a:pt x="2422271" y="230733"/>
                </a:lnTo>
                <a:lnTo>
                  <a:pt x="2490341" y="211074"/>
                </a:lnTo>
                <a:cubicBezTo>
                  <a:pt x="2529316" y="208871"/>
                  <a:pt x="2549401" y="191268"/>
                  <a:pt x="2588929" y="200980"/>
                </a:cubicBezTo>
                <a:cubicBezTo>
                  <a:pt x="2625398" y="198847"/>
                  <a:pt x="2654940" y="190424"/>
                  <a:pt x="2687426" y="193848"/>
                </a:cubicBezTo>
                <a:cubicBezTo>
                  <a:pt x="2698335" y="187864"/>
                  <a:pt x="2709521" y="185129"/>
                  <a:pt x="2723517" y="192652"/>
                </a:cubicBezTo>
                <a:cubicBezTo>
                  <a:pt x="2756835" y="188350"/>
                  <a:pt x="2761531" y="176438"/>
                  <a:pt x="2785956" y="184404"/>
                </a:cubicBezTo>
                <a:cubicBezTo>
                  <a:pt x="2799369" y="164864"/>
                  <a:pt x="2802708" y="171921"/>
                  <a:pt x="2813378" y="176833"/>
                </a:cubicBezTo>
                <a:lnTo>
                  <a:pt x="2814782" y="177153"/>
                </a:lnTo>
                <a:lnTo>
                  <a:pt x="2816580" y="174366"/>
                </a:lnTo>
                <a:lnTo>
                  <a:pt x="2821623" y="172875"/>
                </a:lnTo>
                <a:lnTo>
                  <a:pt x="2836688" y="172971"/>
                </a:lnTo>
                <a:lnTo>
                  <a:pt x="2842564" y="173695"/>
                </a:lnTo>
                <a:cubicBezTo>
                  <a:pt x="2846534" y="173937"/>
                  <a:pt x="2849070" y="173769"/>
                  <a:pt x="2850712" y="173290"/>
                </a:cubicBezTo>
                <a:cubicBezTo>
                  <a:pt x="2850757" y="173214"/>
                  <a:pt x="2850801" y="173138"/>
                  <a:pt x="2850846" y="173062"/>
                </a:cubicBezTo>
                <a:lnTo>
                  <a:pt x="2858611" y="173112"/>
                </a:lnTo>
                <a:cubicBezTo>
                  <a:pt x="2871867" y="173694"/>
                  <a:pt x="2884913" y="174736"/>
                  <a:pt x="2897454" y="176114"/>
                </a:cubicBezTo>
                <a:cubicBezTo>
                  <a:pt x="2903755" y="163406"/>
                  <a:pt x="2952342" y="175773"/>
                  <a:pt x="2940369" y="152944"/>
                </a:cubicBezTo>
                <a:cubicBezTo>
                  <a:pt x="2957076" y="154120"/>
                  <a:pt x="2969777" y="163235"/>
                  <a:pt x="2959670" y="148367"/>
                </a:cubicBezTo>
                <a:cubicBezTo>
                  <a:pt x="2965032" y="148320"/>
                  <a:pt x="2967900" y="146880"/>
                  <a:pt x="2969615" y="144755"/>
                </a:cubicBezTo>
                <a:lnTo>
                  <a:pt x="2970000" y="143776"/>
                </a:lnTo>
                <a:lnTo>
                  <a:pt x="3007272" y="146766"/>
                </a:lnTo>
                <a:lnTo>
                  <a:pt x="3011677" y="145404"/>
                </a:lnTo>
                <a:lnTo>
                  <a:pt x="3036668" y="149604"/>
                </a:lnTo>
                <a:lnTo>
                  <a:pt x="3049208" y="150573"/>
                </a:lnTo>
                <a:lnTo>
                  <a:pt x="3053517" y="153322"/>
                </a:lnTo>
                <a:cubicBezTo>
                  <a:pt x="3057746" y="154918"/>
                  <a:pt x="3063258" y="155431"/>
                  <a:pt x="3071637" y="153496"/>
                </a:cubicBezTo>
                <a:lnTo>
                  <a:pt x="3110077" y="149202"/>
                </a:lnTo>
                <a:lnTo>
                  <a:pt x="3173743" y="159581"/>
                </a:lnTo>
                <a:cubicBezTo>
                  <a:pt x="3203872" y="159443"/>
                  <a:pt x="3205720" y="152598"/>
                  <a:pt x="3254203" y="151756"/>
                </a:cubicBezTo>
                <a:cubicBezTo>
                  <a:pt x="3298520" y="170671"/>
                  <a:pt x="3274378" y="179402"/>
                  <a:pt x="3380350" y="151151"/>
                </a:cubicBezTo>
                <a:cubicBezTo>
                  <a:pt x="3433470" y="157383"/>
                  <a:pt x="3409905" y="153931"/>
                  <a:pt x="3476147" y="170925"/>
                </a:cubicBezTo>
                <a:cubicBezTo>
                  <a:pt x="3495624" y="172754"/>
                  <a:pt x="3573433" y="153024"/>
                  <a:pt x="3581876" y="150448"/>
                </a:cubicBezTo>
                <a:cubicBezTo>
                  <a:pt x="3645019" y="168821"/>
                  <a:pt x="3637816" y="143953"/>
                  <a:pt x="3704761" y="150492"/>
                </a:cubicBezTo>
                <a:cubicBezTo>
                  <a:pt x="3732481" y="125722"/>
                  <a:pt x="3720202" y="148011"/>
                  <a:pt x="3755040" y="141978"/>
                </a:cubicBezTo>
                <a:cubicBezTo>
                  <a:pt x="3751742" y="163732"/>
                  <a:pt x="3795265" y="127963"/>
                  <a:pt x="3804689" y="151893"/>
                </a:cubicBezTo>
                <a:cubicBezTo>
                  <a:pt x="3810732" y="150037"/>
                  <a:pt x="3816287" y="147485"/>
                  <a:pt x="3821793" y="144743"/>
                </a:cubicBezTo>
                <a:lnTo>
                  <a:pt x="3824682" y="143319"/>
                </a:lnTo>
                <a:lnTo>
                  <a:pt x="3837536" y="141778"/>
                </a:lnTo>
                <a:lnTo>
                  <a:pt x="3839550" y="136147"/>
                </a:lnTo>
                <a:lnTo>
                  <a:pt x="3857743" y="130104"/>
                </a:lnTo>
                <a:cubicBezTo>
                  <a:pt x="3864805" y="128643"/>
                  <a:pt x="3872697" y="128011"/>
                  <a:pt x="3881852" y="128717"/>
                </a:cubicBezTo>
                <a:cubicBezTo>
                  <a:pt x="3914678" y="140047"/>
                  <a:pt x="3949962" y="139745"/>
                  <a:pt x="3998088" y="127932"/>
                </a:cubicBezTo>
                <a:cubicBezTo>
                  <a:pt x="4012987" y="131622"/>
                  <a:pt x="4058471" y="131332"/>
                  <a:pt x="4066682" y="124147"/>
                </a:cubicBezTo>
                <a:cubicBezTo>
                  <a:pt x="4076084" y="122618"/>
                  <a:pt x="4087294" y="125216"/>
                  <a:pt x="4091246" y="117503"/>
                </a:cubicBezTo>
                <a:cubicBezTo>
                  <a:pt x="4097972" y="108229"/>
                  <a:pt x="4131886" y="122717"/>
                  <a:pt x="4126556" y="111725"/>
                </a:cubicBezTo>
                <a:cubicBezTo>
                  <a:pt x="4150620" y="121653"/>
                  <a:pt x="4168222" y="102239"/>
                  <a:pt x="4187717" y="97496"/>
                </a:cubicBezTo>
                <a:cubicBezTo>
                  <a:pt x="4197248" y="102415"/>
                  <a:pt x="4207541" y="99960"/>
                  <a:pt x="4220826" y="95991"/>
                </a:cubicBezTo>
                <a:lnTo>
                  <a:pt x="4239014" y="90840"/>
                </a:lnTo>
                <a:lnTo>
                  <a:pt x="4246653" y="91360"/>
                </a:lnTo>
                <a:cubicBezTo>
                  <a:pt x="4255895" y="91263"/>
                  <a:pt x="4264334" y="90629"/>
                  <a:pt x="4271841" y="90188"/>
                </a:cubicBezTo>
                <a:lnTo>
                  <a:pt x="4286277" y="90173"/>
                </a:lnTo>
                <a:lnTo>
                  <a:pt x="4292025" y="90407"/>
                </a:lnTo>
                <a:lnTo>
                  <a:pt x="4304713" y="95673"/>
                </a:lnTo>
                <a:lnTo>
                  <a:pt x="4321285" y="93560"/>
                </a:lnTo>
                <a:lnTo>
                  <a:pt x="4339561" y="98806"/>
                </a:lnTo>
                <a:cubicBezTo>
                  <a:pt x="4340668" y="97273"/>
                  <a:pt x="4342159" y="95846"/>
                  <a:pt x="4343990" y="94576"/>
                </a:cubicBezTo>
                <a:lnTo>
                  <a:pt x="4358885" y="90264"/>
                </a:lnTo>
                <a:lnTo>
                  <a:pt x="4371648" y="95312"/>
                </a:lnTo>
                <a:cubicBezTo>
                  <a:pt x="4372251" y="86927"/>
                  <a:pt x="4386448" y="96257"/>
                  <a:pt x="4398380" y="98447"/>
                </a:cubicBezTo>
                <a:lnTo>
                  <a:pt x="4405729" y="97677"/>
                </a:lnTo>
                <a:lnTo>
                  <a:pt x="4431408" y="104311"/>
                </a:lnTo>
                <a:cubicBezTo>
                  <a:pt x="4445462" y="106988"/>
                  <a:pt x="4459011" y="108715"/>
                  <a:pt x="4472183" y="109916"/>
                </a:cubicBezTo>
                <a:lnTo>
                  <a:pt x="4518828" y="112600"/>
                </a:lnTo>
                <a:lnTo>
                  <a:pt x="4532040" y="117793"/>
                </a:lnTo>
                <a:cubicBezTo>
                  <a:pt x="4562193" y="123492"/>
                  <a:pt x="4598554" y="117583"/>
                  <a:pt x="4617778" y="130479"/>
                </a:cubicBezTo>
                <a:cubicBezTo>
                  <a:pt x="4626259" y="133024"/>
                  <a:pt x="4634242" y="134080"/>
                  <a:pt x="4641872" y="134207"/>
                </a:cubicBezTo>
                <a:lnTo>
                  <a:pt x="4662766" y="132438"/>
                </a:lnTo>
                <a:lnTo>
                  <a:pt x="4667770" y="127694"/>
                </a:lnTo>
                <a:lnTo>
                  <a:pt x="4681052" y="128947"/>
                </a:lnTo>
                <a:lnTo>
                  <a:pt x="4684624" y="128241"/>
                </a:lnTo>
                <a:cubicBezTo>
                  <a:pt x="4691441" y="126869"/>
                  <a:pt x="4698205" y="125683"/>
                  <a:pt x="4705061" y="125234"/>
                </a:cubicBezTo>
                <a:cubicBezTo>
                  <a:pt x="4701197" y="149124"/>
                  <a:pt x="4762747" y="125360"/>
                  <a:pt x="4747746" y="144617"/>
                </a:cubicBezTo>
                <a:cubicBezTo>
                  <a:pt x="4784752" y="146312"/>
                  <a:pt x="4823070" y="154053"/>
                  <a:pt x="4867014" y="164145"/>
                </a:cubicBezTo>
                <a:cubicBezTo>
                  <a:pt x="4928279" y="184021"/>
                  <a:pt x="4950439" y="160303"/>
                  <a:pt x="5001600" y="190239"/>
                </a:cubicBezTo>
                <a:cubicBezTo>
                  <a:pt x="5054087" y="196711"/>
                  <a:pt x="5076576" y="177858"/>
                  <a:pt x="5115965" y="186069"/>
                </a:cubicBezTo>
                <a:cubicBezTo>
                  <a:pt x="5141248" y="210877"/>
                  <a:pt x="5145689" y="221876"/>
                  <a:pt x="5193957" y="229364"/>
                </a:cubicBezTo>
                <a:cubicBezTo>
                  <a:pt x="5248620" y="235290"/>
                  <a:pt x="5221967" y="272312"/>
                  <a:pt x="5275907" y="263295"/>
                </a:cubicBezTo>
                <a:cubicBezTo>
                  <a:pt x="5278478" y="267074"/>
                  <a:pt x="5340662" y="273630"/>
                  <a:pt x="5344878" y="276360"/>
                </a:cubicBezTo>
                <a:lnTo>
                  <a:pt x="5413398" y="276235"/>
                </a:lnTo>
                <a:lnTo>
                  <a:pt x="5415629" y="275768"/>
                </a:lnTo>
                <a:cubicBezTo>
                  <a:pt x="5424792" y="275732"/>
                  <a:pt x="5429850" y="277347"/>
                  <a:pt x="5433078" y="279684"/>
                </a:cubicBezTo>
                <a:lnTo>
                  <a:pt x="5435759" y="283100"/>
                </a:lnTo>
                <a:lnTo>
                  <a:pt x="5447372" y="286587"/>
                </a:lnTo>
                <a:lnTo>
                  <a:pt x="5469289" y="295620"/>
                </a:lnTo>
                <a:lnTo>
                  <a:pt x="5508752" y="305753"/>
                </a:lnTo>
                <a:lnTo>
                  <a:pt x="5509657" y="304936"/>
                </a:lnTo>
                <a:cubicBezTo>
                  <a:pt x="5512470" y="303344"/>
                  <a:pt x="5516028" y="302619"/>
                  <a:pt x="5521245" y="303688"/>
                </a:cubicBezTo>
                <a:cubicBezTo>
                  <a:pt x="5535725" y="301391"/>
                  <a:pt x="5577993" y="291441"/>
                  <a:pt x="5596538" y="291153"/>
                </a:cubicBezTo>
                <a:cubicBezTo>
                  <a:pt x="5607932" y="295018"/>
                  <a:pt x="5619996" y="298677"/>
                  <a:pt x="5632514" y="301962"/>
                </a:cubicBezTo>
                <a:lnTo>
                  <a:pt x="5640005" y="303617"/>
                </a:lnTo>
                <a:lnTo>
                  <a:pt x="5640259" y="303435"/>
                </a:lnTo>
                <a:cubicBezTo>
                  <a:pt x="5642108" y="303337"/>
                  <a:pt x="5644653" y="303709"/>
                  <a:pt x="5648365" y="304754"/>
                </a:cubicBezTo>
                <a:lnTo>
                  <a:pt x="5653662" y="306635"/>
                </a:lnTo>
                <a:lnTo>
                  <a:pt x="5668196" y="309846"/>
                </a:lnTo>
                <a:lnTo>
                  <a:pt x="5673886" y="309526"/>
                </a:lnTo>
                <a:lnTo>
                  <a:pt x="5677139" y="307345"/>
                </a:lnTo>
                <a:lnTo>
                  <a:pt x="5708983" y="306674"/>
                </a:lnTo>
                <a:cubicBezTo>
                  <a:pt x="5728308" y="319040"/>
                  <a:pt x="5739318" y="309097"/>
                  <a:pt x="5773909" y="312061"/>
                </a:cubicBezTo>
                <a:cubicBezTo>
                  <a:pt x="5783376" y="321860"/>
                  <a:pt x="5795690" y="321672"/>
                  <a:pt x="5809500" y="318450"/>
                </a:cubicBezTo>
                <a:cubicBezTo>
                  <a:pt x="5839093" y="328324"/>
                  <a:pt x="5872263" y="326728"/>
                  <a:pt x="5908729" y="332335"/>
                </a:cubicBezTo>
                <a:cubicBezTo>
                  <a:pt x="5951727" y="334879"/>
                  <a:pt x="5963099" y="350288"/>
                  <a:pt x="5990524" y="350618"/>
                </a:cubicBezTo>
                <a:cubicBezTo>
                  <a:pt x="5991234" y="376742"/>
                  <a:pt x="6028592" y="335241"/>
                  <a:pt x="6029302" y="361365"/>
                </a:cubicBezTo>
                <a:lnTo>
                  <a:pt x="6086225" y="339621"/>
                </a:lnTo>
                <a:lnTo>
                  <a:pt x="6105063" y="347340"/>
                </a:lnTo>
                <a:cubicBezTo>
                  <a:pt x="6123220" y="350768"/>
                  <a:pt x="6176633" y="357519"/>
                  <a:pt x="6195166" y="360190"/>
                </a:cubicBezTo>
                <a:cubicBezTo>
                  <a:pt x="6208491" y="366896"/>
                  <a:pt x="6210739" y="378331"/>
                  <a:pt x="6216259" y="363365"/>
                </a:cubicBezTo>
                <a:cubicBezTo>
                  <a:pt x="6220943" y="365191"/>
                  <a:pt x="6224807" y="365077"/>
                  <a:pt x="6228331" y="364034"/>
                </a:cubicBezTo>
                <a:lnTo>
                  <a:pt x="6229602" y="363414"/>
                </a:lnTo>
                <a:lnTo>
                  <a:pt x="6258988" y="378660"/>
                </a:lnTo>
                <a:lnTo>
                  <a:pt x="6264106" y="379141"/>
                </a:lnTo>
                <a:lnTo>
                  <a:pt x="6281703" y="391054"/>
                </a:lnTo>
                <a:lnTo>
                  <a:pt x="6291622" y="396155"/>
                </a:lnTo>
                <a:lnTo>
                  <a:pt x="6292712" y="399771"/>
                </a:lnTo>
                <a:cubicBezTo>
                  <a:pt x="6294843" y="402467"/>
                  <a:pt x="6299119" y="404777"/>
                  <a:pt x="6308227" y="406196"/>
                </a:cubicBezTo>
                <a:lnTo>
                  <a:pt x="6328981" y="409495"/>
                </a:lnTo>
                <a:lnTo>
                  <a:pt x="6368693" y="417845"/>
                </a:lnTo>
                <a:cubicBezTo>
                  <a:pt x="6371618" y="421064"/>
                  <a:pt x="6413995" y="448260"/>
                  <a:pt x="6414811" y="452200"/>
                </a:cubicBezTo>
                <a:cubicBezTo>
                  <a:pt x="6472474" y="452324"/>
                  <a:pt x="6416366" y="454044"/>
                  <a:pt x="6467879" y="468248"/>
                </a:cubicBezTo>
                <a:cubicBezTo>
                  <a:pt x="6497136" y="485368"/>
                  <a:pt x="6544744" y="499929"/>
                  <a:pt x="6564351" y="537518"/>
                </a:cubicBezTo>
                <a:cubicBezTo>
                  <a:pt x="6600774" y="544284"/>
                  <a:pt x="6683084" y="572586"/>
                  <a:pt x="6711178" y="573610"/>
                </a:cubicBezTo>
                <a:cubicBezTo>
                  <a:pt x="6726278" y="581783"/>
                  <a:pt x="6766796" y="600843"/>
                  <a:pt x="6764036" y="588943"/>
                </a:cubicBezTo>
                <a:cubicBezTo>
                  <a:pt x="6830367" y="591215"/>
                  <a:pt x="6834546" y="616110"/>
                  <a:pt x="6858983" y="623723"/>
                </a:cubicBezTo>
                <a:cubicBezTo>
                  <a:pt x="6883420" y="631336"/>
                  <a:pt x="6874724" y="627173"/>
                  <a:pt x="6910661" y="634620"/>
                </a:cubicBezTo>
                <a:cubicBezTo>
                  <a:pt x="6886933" y="650238"/>
                  <a:pt x="6958918" y="637790"/>
                  <a:pt x="6944111" y="659502"/>
                </a:cubicBezTo>
                <a:cubicBezTo>
                  <a:pt x="6951121" y="660169"/>
                  <a:pt x="6958378" y="660132"/>
                  <a:pt x="6965771" y="659931"/>
                </a:cubicBezTo>
                <a:lnTo>
                  <a:pt x="6969639" y="659837"/>
                </a:lnTo>
                <a:lnTo>
                  <a:pt x="6982242" y="663112"/>
                </a:lnTo>
                <a:lnTo>
                  <a:pt x="6989387" y="659474"/>
                </a:lnTo>
                <a:lnTo>
                  <a:pt x="7010930" y="661134"/>
                </a:lnTo>
                <a:cubicBezTo>
                  <a:pt x="7018443" y="662461"/>
                  <a:pt x="7025878" y="664712"/>
                  <a:pt x="7033125" y="668436"/>
                </a:cubicBezTo>
                <a:cubicBezTo>
                  <a:pt x="7050655" y="688564"/>
                  <a:pt x="7113778" y="682286"/>
                  <a:pt x="7134461" y="708192"/>
                </a:cubicBezTo>
                <a:cubicBezTo>
                  <a:pt x="7143815" y="716210"/>
                  <a:pt x="7183449" y="731779"/>
                  <a:pt x="7197450" y="729094"/>
                </a:cubicBezTo>
                <a:cubicBezTo>
                  <a:pt x="7207053" y="731180"/>
                  <a:pt x="7214263" y="737074"/>
                  <a:pt x="7225084" y="732505"/>
                </a:cubicBezTo>
                <a:cubicBezTo>
                  <a:pt x="7239802" y="727692"/>
                  <a:pt x="7255247" y="750633"/>
                  <a:pt x="7261183" y="740313"/>
                </a:cubicBezTo>
                <a:cubicBezTo>
                  <a:pt x="7272476" y="756319"/>
                  <a:pt x="7306339" y="747471"/>
                  <a:pt x="7327760" y="750586"/>
                </a:cubicBezTo>
                <a:cubicBezTo>
                  <a:pt x="7334820" y="764783"/>
                  <a:pt x="7372804" y="757321"/>
                  <a:pt x="7412222" y="770487"/>
                </a:cubicBezTo>
                <a:cubicBezTo>
                  <a:pt x="7419482" y="786537"/>
                  <a:pt x="7438908" y="779230"/>
                  <a:pt x="7457904" y="804321"/>
                </a:cubicBezTo>
                <a:cubicBezTo>
                  <a:pt x="7460334" y="803523"/>
                  <a:pt x="7462991" y="802942"/>
                  <a:pt x="7465795" y="802598"/>
                </a:cubicBezTo>
                <a:cubicBezTo>
                  <a:pt x="7482080" y="800599"/>
                  <a:pt x="7499653" y="806831"/>
                  <a:pt x="7505046" y="816517"/>
                </a:cubicBezTo>
                <a:cubicBezTo>
                  <a:pt x="7538417" y="853074"/>
                  <a:pt x="7584173" y="869067"/>
                  <a:pt x="7623220" y="888520"/>
                </a:cubicBezTo>
                <a:cubicBezTo>
                  <a:pt x="7669184" y="908475"/>
                  <a:pt x="7655844" y="875556"/>
                  <a:pt x="7700458" y="915079"/>
                </a:cubicBezTo>
                <a:cubicBezTo>
                  <a:pt x="7713299" y="910096"/>
                  <a:pt x="7721213" y="912537"/>
                  <a:pt x="7730988" y="920756"/>
                </a:cubicBezTo>
                <a:cubicBezTo>
                  <a:pt x="7753798" y="929904"/>
                  <a:pt x="7768001" y="910742"/>
                  <a:pt x="7781942" y="930503"/>
                </a:cubicBezTo>
                <a:cubicBezTo>
                  <a:pt x="7786314" y="919014"/>
                  <a:pt x="7829555" y="942839"/>
                  <a:pt x="7827704" y="928558"/>
                </a:cubicBezTo>
                <a:cubicBezTo>
                  <a:pt x="7849394" y="934107"/>
                  <a:pt x="7886324" y="955931"/>
                  <a:pt x="7912084" y="963800"/>
                </a:cubicBezTo>
                <a:cubicBezTo>
                  <a:pt x="7931225" y="978091"/>
                  <a:pt x="7944890" y="969299"/>
                  <a:pt x="7982264" y="975773"/>
                </a:cubicBezTo>
                <a:lnTo>
                  <a:pt x="7991272" y="981104"/>
                </a:lnTo>
                <a:lnTo>
                  <a:pt x="8079795" y="982983"/>
                </a:lnTo>
                <a:cubicBezTo>
                  <a:pt x="8106396" y="984534"/>
                  <a:pt x="8123279" y="987466"/>
                  <a:pt x="8150881" y="990411"/>
                </a:cubicBezTo>
                <a:cubicBezTo>
                  <a:pt x="8155184" y="995435"/>
                  <a:pt x="8170794" y="995512"/>
                  <a:pt x="8172106" y="990512"/>
                </a:cubicBezTo>
                <a:cubicBezTo>
                  <a:pt x="8178349" y="993790"/>
                  <a:pt x="8190057" y="1007072"/>
                  <a:pt x="8196076" y="1000078"/>
                </a:cubicBezTo>
                <a:cubicBezTo>
                  <a:pt x="8214144" y="1004259"/>
                  <a:pt x="8231408" y="1009730"/>
                  <a:pt x="8247463" y="1016332"/>
                </a:cubicBezTo>
                <a:lnTo>
                  <a:pt x="8279272" y="1032921"/>
                </a:lnTo>
                <a:lnTo>
                  <a:pt x="8289611" y="1028630"/>
                </a:lnTo>
                <a:cubicBezTo>
                  <a:pt x="8296281" y="1026812"/>
                  <a:pt x="8303468" y="1026422"/>
                  <a:pt x="8311483" y="1029399"/>
                </a:cubicBezTo>
                <a:cubicBezTo>
                  <a:pt x="8353073" y="1061234"/>
                  <a:pt x="8320764" y="1016490"/>
                  <a:pt x="8399489" y="1048562"/>
                </a:cubicBezTo>
                <a:cubicBezTo>
                  <a:pt x="8402160" y="1052480"/>
                  <a:pt x="8414285" y="1053290"/>
                  <a:pt x="8415973" y="1049660"/>
                </a:cubicBezTo>
                <a:cubicBezTo>
                  <a:pt x="8420389" y="1052382"/>
                  <a:pt x="8427708" y="1062757"/>
                  <a:pt x="8433326" y="1057881"/>
                </a:cubicBezTo>
                <a:cubicBezTo>
                  <a:pt x="8460295" y="1065796"/>
                  <a:pt x="8484063" y="1077374"/>
                  <a:pt x="8502328" y="1091498"/>
                </a:cubicBezTo>
                <a:cubicBezTo>
                  <a:pt x="8531547" y="1095185"/>
                  <a:pt x="8534164" y="1100958"/>
                  <a:pt x="8534346" y="1106980"/>
                </a:cubicBezTo>
                <a:cubicBezTo>
                  <a:pt x="8534557" y="1108274"/>
                  <a:pt x="8534769" y="1109567"/>
                  <a:pt x="8534980" y="1110861"/>
                </a:cubicBezTo>
                <a:lnTo>
                  <a:pt x="8544104" y="1108406"/>
                </a:lnTo>
                <a:cubicBezTo>
                  <a:pt x="8553358" y="1107980"/>
                  <a:pt x="8560970" y="1111788"/>
                  <a:pt x="8567742" y="1117590"/>
                </a:cubicBezTo>
                <a:lnTo>
                  <a:pt x="8633779" y="1139226"/>
                </a:lnTo>
                <a:cubicBezTo>
                  <a:pt x="8631667" y="1160202"/>
                  <a:pt x="8667456" y="1147793"/>
                  <a:pt x="8676965" y="1156949"/>
                </a:cubicBezTo>
                <a:cubicBezTo>
                  <a:pt x="8686287" y="1153629"/>
                  <a:pt x="8693306" y="1154163"/>
                  <a:pt x="8698944" y="1156939"/>
                </a:cubicBezTo>
                <a:lnTo>
                  <a:pt x="8751897" y="1190886"/>
                </a:lnTo>
                <a:cubicBezTo>
                  <a:pt x="8774451" y="1199167"/>
                  <a:pt x="8817274" y="1202653"/>
                  <a:pt x="8834270" y="1206624"/>
                </a:cubicBezTo>
                <a:lnTo>
                  <a:pt x="8853872" y="1214714"/>
                </a:lnTo>
                <a:lnTo>
                  <a:pt x="8861901" y="1211375"/>
                </a:lnTo>
                <a:lnTo>
                  <a:pt x="8874168" y="1213967"/>
                </a:lnTo>
                <a:lnTo>
                  <a:pt x="8871123" y="1221160"/>
                </a:lnTo>
                <a:lnTo>
                  <a:pt x="8903537" y="1230588"/>
                </a:lnTo>
                <a:cubicBezTo>
                  <a:pt x="8927391" y="1238223"/>
                  <a:pt x="8944740" y="1247326"/>
                  <a:pt x="8933767" y="1263368"/>
                </a:cubicBezTo>
                <a:cubicBezTo>
                  <a:pt x="8934120" y="1285491"/>
                  <a:pt x="8996547" y="1266466"/>
                  <a:pt x="8985765" y="1287664"/>
                </a:cubicBezTo>
                <a:cubicBezTo>
                  <a:pt x="9013243" y="1278923"/>
                  <a:pt x="9037732" y="1309948"/>
                  <a:pt x="9071444" y="1317305"/>
                </a:cubicBezTo>
                <a:cubicBezTo>
                  <a:pt x="9072853" y="1328357"/>
                  <a:pt x="9080775" y="1329726"/>
                  <a:pt x="9096711" y="1327777"/>
                </a:cubicBezTo>
                <a:cubicBezTo>
                  <a:pt x="9206252" y="1348526"/>
                  <a:pt x="9301825" y="1489393"/>
                  <a:pt x="9338853" y="1448046"/>
                </a:cubicBezTo>
                <a:cubicBezTo>
                  <a:pt x="9364628" y="1453029"/>
                  <a:pt x="9440704" y="1458325"/>
                  <a:pt x="9520814" y="1449827"/>
                </a:cubicBezTo>
                <a:cubicBezTo>
                  <a:pt x="9536849" y="1478455"/>
                  <a:pt x="9672877" y="1480312"/>
                  <a:pt x="9702271" y="1488553"/>
                </a:cubicBezTo>
                <a:cubicBezTo>
                  <a:pt x="9702279" y="1504784"/>
                  <a:pt x="9757099" y="1502097"/>
                  <a:pt x="9744273" y="1523512"/>
                </a:cubicBezTo>
                <a:cubicBezTo>
                  <a:pt x="9746944" y="1534160"/>
                  <a:pt x="9761818" y="1537070"/>
                  <a:pt x="9771903" y="1530034"/>
                </a:cubicBezTo>
                <a:cubicBezTo>
                  <a:pt x="9788959" y="1535562"/>
                  <a:pt x="9795727" y="1548881"/>
                  <a:pt x="9818565" y="1538545"/>
                </a:cubicBezTo>
                <a:cubicBezTo>
                  <a:pt x="9842216" y="1545630"/>
                  <a:pt x="9854597" y="1583514"/>
                  <a:pt x="9882202" y="1565888"/>
                </a:cubicBezTo>
                <a:cubicBezTo>
                  <a:pt x="9890497" y="1603508"/>
                  <a:pt x="9975093" y="1584109"/>
                  <a:pt x="10022025" y="1599696"/>
                </a:cubicBezTo>
                <a:cubicBezTo>
                  <a:pt x="10087599" y="1644100"/>
                  <a:pt x="10182002" y="1632879"/>
                  <a:pt x="10220406" y="1677005"/>
                </a:cubicBezTo>
                <a:lnTo>
                  <a:pt x="10232859" y="1699043"/>
                </a:lnTo>
                <a:lnTo>
                  <a:pt x="0" y="1699043"/>
                </a:lnTo>
                <a:lnTo>
                  <a:pt x="0" y="21828"/>
                </a:lnTo>
                <a:lnTo>
                  <a:pt x="8097" y="24355"/>
                </a:lnTo>
                <a:cubicBezTo>
                  <a:pt x="43947" y="29235"/>
                  <a:pt x="34752" y="21899"/>
                  <a:pt x="77128" y="6867"/>
                </a:cubicBezTo>
                <a:cubicBezTo>
                  <a:pt x="120709" y="7920"/>
                  <a:pt x="146704" y="-7760"/>
                  <a:pt x="188338" y="5079"/>
                </a:cubicBezTo>
                <a:cubicBezTo>
                  <a:pt x="229133" y="5993"/>
                  <a:pt x="263614" y="138"/>
                  <a:pt x="298809" y="6198"/>
                </a:cubicBezTo>
                <a:cubicBezTo>
                  <a:pt x="312163" y="1206"/>
                  <a:pt x="325122" y="-563"/>
                  <a:pt x="338985" y="8006"/>
                </a:cubicBezTo>
                <a:cubicBezTo>
                  <a:pt x="376758" y="6523"/>
                  <a:pt x="384512" y="-4822"/>
                  <a:pt x="409815" y="5045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E67740-ADF8-DB84-D758-E2EB8C0A04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2" y="5744236"/>
            <a:ext cx="7538659" cy="1066049"/>
          </a:xfrm>
        </p:spPr>
        <p:txBody>
          <a:bodyPr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de-DE" sz="2000" b="1" dirty="0">
                <a:latin typeface="Bookman Old Style" panose="02050604050505020204" pitchFamily="18" charset="0"/>
              </a:rPr>
              <a:t>Informationen zur Einschulung</a:t>
            </a:r>
            <a:br>
              <a:rPr lang="de-DE" sz="2000" b="1" dirty="0">
                <a:latin typeface="Bookman Old Style" panose="02050604050505020204" pitchFamily="18" charset="0"/>
              </a:rPr>
            </a:br>
            <a:br>
              <a:rPr lang="de-DE" sz="2000" b="1" dirty="0">
                <a:latin typeface="Bookman Old Style" panose="02050604050505020204" pitchFamily="18" charset="0"/>
              </a:rPr>
            </a:br>
            <a:r>
              <a:rPr lang="de-DE" sz="2000" b="1" dirty="0">
                <a:latin typeface="Bookman Old Style" panose="02050604050505020204" pitchFamily="18" charset="0"/>
              </a:rPr>
              <a:t>September 2025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7E4AD06-ADD4-EDB9-813F-21B4A5FFD944}"/>
              </a:ext>
            </a:extLst>
          </p:cNvPr>
          <p:cNvSpPr txBox="1"/>
          <p:nvPr/>
        </p:nvSpPr>
        <p:spPr>
          <a:xfrm>
            <a:off x="10287375" y="6523806"/>
            <a:ext cx="2193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Q: </a:t>
            </a:r>
            <a:r>
              <a:rPr lang="de-DE" sz="1200" dirty="0" err="1">
                <a:solidFill>
                  <a:schemeClr val="bg1"/>
                </a:solidFill>
              </a:rPr>
              <a:t>Pixabay</a:t>
            </a:r>
            <a:r>
              <a:rPr lang="de-DE" sz="1200" dirty="0">
                <a:solidFill>
                  <a:schemeClr val="bg1"/>
                </a:solidFill>
              </a:rPr>
              <a:t> - </a:t>
            </a:r>
            <a:r>
              <a:rPr lang="de-DE" sz="1200" dirty="0" err="1">
                <a:solidFill>
                  <a:schemeClr val="bg1"/>
                </a:solidFill>
              </a:rPr>
              <a:t>stux</a:t>
            </a:r>
            <a:endParaRPr lang="de-D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6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08CE29-4A09-AB2E-BB54-DCC074748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940161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F407476-667E-3817-D95B-B675A8F41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375" y="609601"/>
            <a:ext cx="4476464" cy="1216024"/>
          </a:xfrm>
        </p:spPr>
        <p:txBody>
          <a:bodyPr>
            <a:normAutofit/>
          </a:bodyPr>
          <a:lstStyle/>
          <a:p>
            <a:r>
              <a:rPr lang="en-US" b="1" dirty="0" err="1">
                <a:latin typeface="Bookman Old Style" panose="02050604050505020204" pitchFamily="18" charset="0"/>
              </a:rPr>
              <a:t>Unterrichts-zeiten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68E2CE-C608-4203-7A8E-AAE6C338E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376" y="2141379"/>
            <a:ext cx="4476463" cy="41070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b="1" dirty="0"/>
              <a:t>7:50 Uhr</a:t>
            </a:r>
            <a:r>
              <a:rPr lang="de-DE" sz="2400" dirty="0"/>
              <a:t>: Ankommen</a:t>
            </a:r>
          </a:p>
          <a:p>
            <a:pPr marL="0" indent="0">
              <a:buNone/>
            </a:pPr>
            <a:r>
              <a:rPr lang="de-DE" sz="2400" dirty="0"/>
              <a:t>Unterrichtsbeginn: </a:t>
            </a:r>
            <a:r>
              <a:rPr lang="de-DE" sz="2400" b="1" dirty="0"/>
              <a:t>8:05 Uhr</a:t>
            </a:r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r>
              <a:rPr lang="de-DE" sz="2400" dirty="0"/>
              <a:t>Unterrichtsende in Klasse 1:</a:t>
            </a:r>
          </a:p>
          <a:p>
            <a:pPr marL="0" indent="0">
              <a:buNone/>
            </a:pPr>
            <a:r>
              <a:rPr lang="de-DE" sz="2400" dirty="0"/>
              <a:t>in der Regel um </a:t>
            </a:r>
            <a:r>
              <a:rPr lang="de-DE" sz="2400" b="1" dirty="0"/>
              <a:t>11:35 Uhr</a:t>
            </a:r>
            <a:r>
              <a:rPr lang="de-DE" sz="2400" dirty="0"/>
              <a:t> </a:t>
            </a:r>
          </a:p>
          <a:p>
            <a:pPr marL="0" indent="0">
              <a:buNone/>
            </a:pPr>
            <a:r>
              <a:rPr lang="de-DE" sz="2400" dirty="0"/>
              <a:t>oder </a:t>
            </a:r>
            <a:r>
              <a:rPr lang="de-DE" sz="2400" b="1" dirty="0"/>
              <a:t>12:20 Uhr</a:t>
            </a:r>
          </a:p>
        </p:txBody>
      </p:sp>
      <p:pic>
        <p:nvPicPr>
          <p:cNvPr id="7" name="Grafik 6" descr="Ein Bild, das Uhr, Im Haus, Wecker, Stilllebenfotografie enthält.&#10;&#10;Automatisch generierte Beschreibung">
            <a:extLst>
              <a:ext uri="{FF2B5EF4-FFF2-40B4-BE49-F238E27FC236}">
                <a16:creationId xmlns:a16="http://schemas.microsoft.com/office/drawing/2014/main" id="{1992CA0F-3363-C473-84A6-F4509797A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" r="29031"/>
          <a:stretch/>
        </p:blipFill>
        <p:spPr>
          <a:xfrm>
            <a:off x="5251840" y="10"/>
            <a:ext cx="6940161" cy="6868876"/>
          </a:xfrm>
          <a:custGeom>
            <a:avLst/>
            <a:gdLst/>
            <a:ahLst/>
            <a:cxnLst/>
            <a:rect l="l" t="t" r="r" b="b"/>
            <a:pathLst>
              <a:path w="6940161" h="6857999">
                <a:moveTo>
                  <a:pt x="857190" y="0"/>
                </a:moveTo>
                <a:lnTo>
                  <a:pt x="6940161" y="0"/>
                </a:lnTo>
                <a:lnTo>
                  <a:pt x="6940161" y="6857999"/>
                </a:lnTo>
                <a:lnTo>
                  <a:pt x="496459" y="6857999"/>
                </a:lnTo>
                <a:lnTo>
                  <a:pt x="486507" y="6839466"/>
                </a:lnTo>
                <a:cubicBezTo>
                  <a:pt x="477389" y="6820641"/>
                  <a:pt x="471173" y="6801859"/>
                  <a:pt x="480078" y="6795812"/>
                </a:cubicBezTo>
                <a:cubicBezTo>
                  <a:pt x="475408" y="6761382"/>
                  <a:pt x="493736" y="6723009"/>
                  <a:pt x="482330" y="6676796"/>
                </a:cubicBezTo>
                <a:cubicBezTo>
                  <a:pt x="479519" y="6617030"/>
                  <a:pt x="476161" y="6634511"/>
                  <a:pt x="469648" y="6539722"/>
                </a:cubicBezTo>
                <a:cubicBezTo>
                  <a:pt x="459969" y="6498384"/>
                  <a:pt x="496382" y="6456575"/>
                  <a:pt x="477855" y="6433501"/>
                </a:cubicBezTo>
                <a:cubicBezTo>
                  <a:pt x="464018" y="6378655"/>
                  <a:pt x="442310" y="6325849"/>
                  <a:pt x="414008" y="6271586"/>
                </a:cubicBezTo>
                <a:cubicBezTo>
                  <a:pt x="378091" y="6226697"/>
                  <a:pt x="377466" y="6140798"/>
                  <a:pt x="299660" y="6080454"/>
                </a:cubicBezTo>
                <a:cubicBezTo>
                  <a:pt x="268606" y="6014324"/>
                  <a:pt x="244498" y="5964143"/>
                  <a:pt x="221239" y="5913249"/>
                </a:cubicBezTo>
                <a:cubicBezTo>
                  <a:pt x="210139" y="5897439"/>
                  <a:pt x="175369" y="5809427"/>
                  <a:pt x="160103" y="5775094"/>
                </a:cubicBezTo>
                <a:cubicBezTo>
                  <a:pt x="87298" y="5686529"/>
                  <a:pt x="103897" y="5672717"/>
                  <a:pt x="87873" y="5573809"/>
                </a:cubicBezTo>
                <a:cubicBezTo>
                  <a:pt x="76224" y="5541231"/>
                  <a:pt x="76748" y="5525076"/>
                  <a:pt x="57933" y="5490695"/>
                </a:cubicBezTo>
                <a:lnTo>
                  <a:pt x="30889" y="5398377"/>
                </a:lnTo>
                <a:lnTo>
                  <a:pt x="34140" y="5390971"/>
                </a:lnTo>
                <a:lnTo>
                  <a:pt x="35928" y="5390229"/>
                </a:lnTo>
                <a:lnTo>
                  <a:pt x="16968" y="5309266"/>
                </a:lnTo>
                <a:cubicBezTo>
                  <a:pt x="13970" y="5303642"/>
                  <a:pt x="-917" y="5289094"/>
                  <a:pt x="2490" y="5276920"/>
                </a:cubicBezTo>
                <a:lnTo>
                  <a:pt x="24907" y="5208159"/>
                </a:lnTo>
                <a:lnTo>
                  <a:pt x="31839" y="5162682"/>
                </a:lnTo>
                <a:cubicBezTo>
                  <a:pt x="28501" y="5155528"/>
                  <a:pt x="24609" y="5048935"/>
                  <a:pt x="18796" y="5043371"/>
                </a:cubicBezTo>
                <a:cubicBezTo>
                  <a:pt x="54584" y="4976689"/>
                  <a:pt x="5001" y="4985095"/>
                  <a:pt x="14358" y="4908985"/>
                </a:cubicBezTo>
                <a:cubicBezTo>
                  <a:pt x="17201" y="4816358"/>
                  <a:pt x="5675" y="4749418"/>
                  <a:pt x="4769" y="4643799"/>
                </a:cubicBezTo>
                <a:cubicBezTo>
                  <a:pt x="4111" y="4581455"/>
                  <a:pt x="-7137" y="4509050"/>
                  <a:pt x="7402" y="4395547"/>
                </a:cubicBezTo>
                <a:cubicBezTo>
                  <a:pt x="11591" y="4330720"/>
                  <a:pt x="28535" y="4313913"/>
                  <a:pt x="23462" y="4274064"/>
                </a:cubicBezTo>
                <a:cubicBezTo>
                  <a:pt x="22995" y="4245538"/>
                  <a:pt x="22530" y="4217012"/>
                  <a:pt x="22063" y="4188486"/>
                </a:cubicBezTo>
                <a:lnTo>
                  <a:pt x="24672" y="4170100"/>
                </a:lnTo>
                <a:lnTo>
                  <a:pt x="34973" y="4166123"/>
                </a:lnTo>
                <a:lnTo>
                  <a:pt x="26424" y="4120096"/>
                </a:lnTo>
                <a:cubicBezTo>
                  <a:pt x="28986" y="4109871"/>
                  <a:pt x="49338" y="4079429"/>
                  <a:pt x="47886" y="4066698"/>
                </a:cubicBezTo>
                <a:cubicBezTo>
                  <a:pt x="26522" y="4022850"/>
                  <a:pt x="34453" y="4030338"/>
                  <a:pt x="47327" y="3969172"/>
                </a:cubicBezTo>
                <a:cubicBezTo>
                  <a:pt x="40297" y="3948973"/>
                  <a:pt x="40044" y="3857354"/>
                  <a:pt x="53093" y="3844350"/>
                </a:cubicBezTo>
                <a:cubicBezTo>
                  <a:pt x="55739" y="3830819"/>
                  <a:pt x="50778" y="3815585"/>
                  <a:pt x="64866" y="3808459"/>
                </a:cubicBezTo>
                <a:cubicBezTo>
                  <a:pt x="81775" y="3797121"/>
                  <a:pt x="54599" y="3752382"/>
                  <a:pt x="74864" y="3757643"/>
                </a:cubicBezTo>
                <a:cubicBezTo>
                  <a:pt x="56224" y="3725828"/>
                  <a:pt x="74270" y="3660981"/>
                  <a:pt x="82640" y="3632606"/>
                </a:cubicBezTo>
                <a:cubicBezTo>
                  <a:pt x="85981" y="3582255"/>
                  <a:pt x="88778" y="3571708"/>
                  <a:pt x="89222" y="3534990"/>
                </a:cubicBezTo>
                <a:cubicBezTo>
                  <a:pt x="92019" y="3533125"/>
                  <a:pt x="80706" y="3481126"/>
                  <a:pt x="79835" y="3454133"/>
                </a:cubicBezTo>
                <a:cubicBezTo>
                  <a:pt x="78963" y="3427139"/>
                  <a:pt x="96173" y="3390611"/>
                  <a:pt x="83991" y="3373027"/>
                </a:cubicBezTo>
                <a:cubicBezTo>
                  <a:pt x="80767" y="3298527"/>
                  <a:pt x="69808" y="3290617"/>
                  <a:pt x="62958" y="3222737"/>
                </a:cubicBezTo>
                <a:cubicBezTo>
                  <a:pt x="59618" y="3146284"/>
                  <a:pt x="39695" y="3184007"/>
                  <a:pt x="49209" y="3118188"/>
                </a:cubicBezTo>
                <a:cubicBezTo>
                  <a:pt x="65221" y="3109217"/>
                  <a:pt x="85573" y="3024732"/>
                  <a:pt x="78480" y="3003808"/>
                </a:cubicBezTo>
                <a:cubicBezTo>
                  <a:pt x="78037" y="2966753"/>
                  <a:pt x="77812" y="2989870"/>
                  <a:pt x="77566" y="2944921"/>
                </a:cubicBezTo>
                <a:lnTo>
                  <a:pt x="94406" y="2877744"/>
                </a:lnTo>
                <a:cubicBezTo>
                  <a:pt x="87936" y="2880724"/>
                  <a:pt x="108480" y="2822146"/>
                  <a:pt x="108051" y="2807161"/>
                </a:cubicBezTo>
                <a:cubicBezTo>
                  <a:pt x="110507" y="2775643"/>
                  <a:pt x="80880" y="2769288"/>
                  <a:pt x="107377" y="2752347"/>
                </a:cubicBezTo>
                <a:lnTo>
                  <a:pt x="114975" y="2748299"/>
                </a:lnTo>
                <a:cubicBezTo>
                  <a:pt x="115205" y="2745962"/>
                  <a:pt x="115434" y="2743625"/>
                  <a:pt x="115663" y="2741288"/>
                </a:cubicBezTo>
                <a:cubicBezTo>
                  <a:pt x="115098" y="2737657"/>
                  <a:pt x="112995" y="2735847"/>
                  <a:pt x="107929" y="2737160"/>
                </a:cubicBezTo>
                <a:cubicBezTo>
                  <a:pt x="126569" y="2705347"/>
                  <a:pt x="119693" y="2699356"/>
                  <a:pt x="122707" y="2659631"/>
                </a:cubicBezTo>
                <a:cubicBezTo>
                  <a:pt x="135394" y="2612127"/>
                  <a:pt x="120483" y="2628594"/>
                  <a:pt x="145471" y="2573336"/>
                </a:cubicBezTo>
                <a:cubicBezTo>
                  <a:pt x="156086" y="2559732"/>
                  <a:pt x="170382" y="2541339"/>
                  <a:pt x="170626" y="2528057"/>
                </a:cubicBezTo>
                <a:lnTo>
                  <a:pt x="202713" y="2489594"/>
                </a:lnTo>
                <a:cubicBezTo>
                  <a:pt x="203853" y="2487774"/>
                  <a:pt x="204248" y="2473350"/>
                  <a:pt x="203650" y="2468303"/>
                </a:cubicBezTo>
                <a:lnTo>
                  <a:pt x="223316" y="2460480"/>
                </a:lnTo>
                <a:lnTo>
                  <a:pt x="215120" y="2423535"/>
                </a:lnTo>
                <a:lnTo>
                  <a:pt x="223455" y="2404394"/>
                </a:lnTo>
                <a:cubicBezTo>
                  <a:pt x="243490" y="2392610"/>
                  <a:pt x="229596" y="2347474"/>
                  <a:pt x="238853" y="2324643"/>
                </a:cubicBezTo>
                <a:cubicBezTo>
                  <a:pt x="239504" y="2297698"/>
                  <a:pt x="266477" y="2284202"/>
                  <a:pt x="272463" y="2255535"/>
                </a:cubicBezTo>
                <a:cubicBezTo>
                  <a:pt x="290597" y="2249648"/>
                  <a:pt x="306594" y="2207828"/>
                  <a:pt x="294092" y="2184679"/>
                </a:cubicBezTo>
                <a:lnTo>
                  <a:pt x="323221" y="2093132"/>
                </a:lnTo>
                <a:cubicBezTo>
                  <a:pt x="348282" y="2084587"/>
                  <a:pt x="366071" y="1985868"/>
                  <a:pt x="377324" y="1950235"/>
                </a:cubicBezTo>
                <a:cubicBezTo>
                  <a:pt x="397581" y="1920183"/>
                  <a:pt x="445208" y="1898905"/>
                  <a:pt x="457649" y="1861568"/>
                </a:cubicBezTo>
                <a:cubicBezTo>
                  <a:pt x="464664" y="1810687"/>
                  <a:pt x="447457" y="1869507"/>
                  <a:pt x="451972" y="1809499"/>
                </a:cubicBezTo>
                <a:cubicBezTo>
                  <a:pt x="450982" y="1754297"/>
                  <a:pt x="465413" y="1767680"/>
                  <a:pt x="474550" y="1693716"/>
                </a:cubicBezTo>
                <a:cubicBezTo>
                  <a:pt x="473258" y="1654244"/>
                  <a:pt x="481626" y="1627007"/>
                  <a:pt x="481301" y="1605195"/>
                </a:cubicBezTo>
                <a:cubicBezTo>
                  <a:pt x="490491" y="1568952"/>
                  <a:pt x="493569" y="1564518"/>
                  <a:pt x="497837" y="1516217"/>
                </a:cubicBezTo>
                <a:cubicBezTo>
                  <a:pt x="503639" y="1488452"/>
                  <a:pt x="534082" y="1457870"/>
                  <a:pt x="513281" y="1429841"/>
                </a:cubicBezTo>
                <a:cubicBezTo>
                  <a:pt x="527326" y="1412325"/>
                  <a:pt x="570430" y="1413592"/>
                  <a:pt x="550104" y="1380081"/>
                </a:cubicBezTo>
                <a:cubicBezTo>
                  <a:pt x="575583" y="1394128"/>
                  <a:pt x="551452" y="1335176"/>
                  <a:pt x="574526" y="1334891"/>
                </a:cubicBezTo>
                <a:cubicBezTo>
                  <a:pt x="593486" y="1336427"/>
                  <a:pt x="633157" y="1194568"/>
                  <a:pt x="638123" y="1185551"/>
                </a:cubicBezTo>
                <a:cubicBezTo>
                  <a:pt x="647468" y="1149210"/>
                  <a:pt x="657504" y="1148087"/>
                  <a:pt x="664747" y="1111168"/>
                </a:cubicBezTo>
                <a:cubicBezTo>
                  <a:pt x="679107" y="1057226"/>
                  <a:pt x="652121" y="1022543"/>
                  <a:pt x="664913" y="993353"/>
                </a:cubicBezTo>
                <a:cubicBezTo>
                  <a:pt x="684189" y="960214"/>
                  <a:pt x="707497" y="867450"/>
                  <a:pt x="721256" y="813953"/>
                </a:cubicBezTo>
                <a:cubicBezTo>
                  <a:pt x="734607" y="746430"/>
                  <a:pt x="738988" y="666470"/>
                  <a:pt x="745023" y="588218"/>
                </a:cubicBezTo>
                <a:cubicBezTo>
                  <a:pt x="735393" y="475380"/>
                  <a:pt x="719076" y="536119"/>
                  <a:pt x="725253" y="376479"/>
                </a:cubicBezTo>
                <a:lnTo>
                  <a:pt x="735457" y="280992"/>
                </a:lnTo>
                <a:cubicBezTo>
                  <a:pt x="735270" y="276227"/>
                  <a:pt x="742007" y="223140"/>
                  <a:pt x="741820" y="218374"/>
                </a:cubicBezTo>
                <a:lnTo>
                  <a:pt x="735299" y="188178"/>
                </a:lnTo>
                <a:lnTo>
                  <a:pt x="764938" y="152404"/>
                </a:lnTo>
                <a:cubicBezTo>
                  <a:pt x="776066" y="136342"/>
                  <a:pt x="783668" y="122048"/>
                  <a:pt x="802071" y="91810"/>
                </a:cubicBezTo>
                <a:lnTo>
                  <a:pt x="849585" y="301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96450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B15E46E1-B54D-4C21-89C1-94645CDF6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194" y="0"/>
            <a:ext cx="1222132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508DFA20-FF63-4A3F-BB33-CF2DEA05F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4660" y="0"/>
            <a:ext cx="12226455" cy="2094438"/>
          </a:xfrm>
          <a:custGeom>
            <a:avLst/>
            <a:gdLst>
              <a:gd name="connsiteX0" fmla="*/ 14660 w 12226455"/>
              <a:gd name="connsiteY0" fmla="*/ 0 h 2094438"/>
              <a:gd name="connsiteX1" fmla="*/ 12226455 w 12226455"/>
              <a:gd name="connsiteY1" fmla="*/ 0 h 2094438"/>
              <a:gd name="connsiteX2" fmla="*/ 12226455 w 12226455"/>
              <a:gd name="connsiteY2" fmla="*/ 457198 h 2094438"/>
              <a:gd name="connsiteX3" fmla="*/ 12226455 w 12226455"/>
              <a:gd name="connsiteY3" fmla="*/ 1016758 h 2094438"/>
              <a:gd name="connsiteX4" fmla="*/ 12226455 w 12226455"/>
              <a:gd name="connsiteY4" fmla="*/ 1392257 h 2094438"/>
              <a:gd name="connsiteX5" fmla="*/ 12210010 w 12226455"/>
              <a:gd name="connsiteY5" fmla="*/ 1392079 h 2094438"/>
              <a:gd name="connsiteX6" fmla="*/ 12097957 w 12226455"/>
              <a:gd name="connsiteY6" fmla="*/ 1378121 h 2094438"/>
              <a:gd name="connsiteX7" fmla="*/ 11705048 w 12226455"/>
              <a:gd name="connsiteY7" fmla="*/ 1504448 h 2094438"/>
              <a:gd name="connsiteX8" fmla="*/ 11578252 w 12226455"/>
              <a:gd name="connsiteY8" fmla="*/ 1622780 h 2094438"/>
              <a:gd name="connsiteX9" fmla="*/ 11441414 w 12226455"/>
              <a:gd name="connsiteY9" fmla="*/ 1671606 h 2094438"/>
              <a:gd name="connsiteX10" fmla="*/ 11384400 w 12226455"/>
              <a:gd name="connsiteY10" fmla="*/ 1726735 h 2094438"/>
              <a:gd name="connsiteX11" fmla="*/ 11243987 w 12226455"/>
              <a:gd name="connsiteY11" fmla="*/ 1775920 h 2094438"/>
              <a:gd name="connsiteX12" fmla="*/ 11146741 w 12226455"/>
              <a:gd name="connsiteY12" fmla="*/ 1786963 h 2094438"/>
              <a:gd name="connsiteX13" fmla="*/ 10932107 w 12226455"/>
              <a:gd name="connsiteY13" fmla="*/ 1783616 h 2094438"/>
              <a:gd name="connsiteX14" fmla="*/ 10374059 w 12226455"/>
              <a:gd name="connsiteY14" fmla="*/ 1797882 h 2094438"/>
              <a:gd name="connsiteX15" fmla="*/ 10227592 w 12226455"/>
              <a:gd name="connsiteY15" fmla="*/ 1817257 h 2094438"/>
              <a:gd name="connsiteX16" fmla="*/ 10015680 w 12226455"/>
              <a:gd name="connsiteY16" fmla="*/ 1830474 h 2094438"/>
              <a:gd name="connsiteX17" fmla="*/ 9411126 w 12226455"/>
              <a:gd name="connsiteY17" fmla="*/ 1869136 h 2094438"/>
              <a:gd name="connsiteX18" fmla="*/ 9341661 w 12226455"/>
              <a:gd name="connsiteY18" fmla="*/ 1903018 h 2094438"/>
              <a:gd name="connsiteX19" fmla="*/ 9091392 w 12226455"/>
              <a:gd name="connsiteY19" fmla="*/ 1925623 h 2094438"/>
              <a:gd name="connsiteX20" fmla="*/ 9046316 w 12226455"/>
              <a:gd name="connsiteY20" fmla="*/ 1931643 h 2094438"/>
              <a:gd name="connsiteX21" fmla="*/ 8924496 w 12226455"/>
              <a:gd name="connsiteY21" fmla="*/ 1934111 h 2094438"/>
              <a:gd name="connsiteX22" fmla="*/ 8730039 w 12226455"/>
              <a:gd name="connsiteY22" fmla="*/ 1958718 h 2094438"/>
              <a:gd name="connsiteX23" fmla="*/ 8637317 w 12226455"/>
              <a:gd name="connsiteY23" fmla="*/ 1976178 h 2094438"/>
              <a:gd name="connsiteX24" fmla="*/ 8497138 w 12226455"/>
              <a:gd name="connsiteY24" fmla="*/ 2026648 h 2094438"/>
              <a:gd name="connsiteX25" fmla="*/ 8281534 w 12226455"/>
              <a:gd name="connsiteY25" fmla="*/ 2036428 h 2094438"/>
              <a:gd name="connsiteX26" fmla="*/ 8275009 w 12226455"/>
              <a:gd name="connsiteY26" fmla="*/ 2036933 h 2094438"/>
              <a:gd name="connsiteX27" fmla="*/ 8215546 w 12226455"/>
              <a:gd name="connsiteY27" fmla="*/ 2024013 h 2094438"/>
              <a:gd name="connsiteX28" fmla="*/ 8191205 w 12226455"/>
              <a:gd name="connsiteY28" fmla="*/ 2026109 h 2094438"/>
              <a:gd name="connsiteX29" fmla="*/ 8022833 w 12226455"/>
              <a:gd name="connsiteY29" fmla="*/ 2020804 h 2094438"/>
              <a:gd name="connsiteX30" fmla="*/ 7842457 w 12226455"/>
              <a:gd name="connsiteY30" fmla="*/ 2032833 h 2094438"/>
              <a:gd name="connsiteX31" fmla="*/ 7623424 w 12226455"/>
              <a:gd name="connsiteY31" fmla="*/ 2023819 h 2094438"/>
              <a:gd name="connsiteX32" fmla="*/ 7513247 w 12226455"/>
              <a:gd name="connsiteY32" fmla="*/ 2034454 h 2094438"/>
              <a:gd name="connsiteX33" fmla="*/ 7252408 w 12226455"/>
              <a:gd name="connsiteY33" fmla="*/ 2048724 h 2094438"/>
              <a:gd name="connsiteX34" fmla="*/ 7058491 w 12226455"/>
              <a:gd name="connsiteY34" fmla="*/ 2026452 h 2094438"/>
              <a:gd name="connsiteX35" fmla="*/ 7014654 w 12226455"/>
              <a:gd name="connsiteY35" fmla="*/ 2008338 h 2094438"/>
              <a:gd name="connsiteX36" fmla="*/ 6869558 w 12226455"/>
              <a:gd name="connsiteY36" fmla="*/ 2009516 h 2094438"/>
              <a:gd name="connsiteX37" fmla="*/ 6801700 w 12226455"/>
              <a:gd name="connsiteY37" fmla="*/ 1992683 h 2094438"/>
              <a:gd name="connsiteX38" fmla="*/ 6630448 w 12226455"/>
              <a:gd name="connsiteY38" fmla="*/ 1990539 h 2094438"/>
              <a:gd name="connsiteX39" fmla="*/ 6343083 w 12226455"/>
              <a:gd name="connsiteY39" fmla="*/ 1975132 h 2094438"/>
              <a:gd name="connsiteX40" fmla="*/ 6118325 w 12226455"/>
              <a:gd name="connsiteY40" fmla="*/ 1977815 h 2094438"/>
              <a:gd name="connsiteX41" fmla="*/ 5951117 w 12226455"/>
              <a:gd name="connsiteY41" fmla="*/ 1980301 h 2094438"/>
              <a:gd name="connsiteX42" fmla="*/ 5899039 w 12226455"/>
              <a:gd name="connsiteY42" fmla="*/ 1970051 h 2094438"/>
              <a:gd name="connsiteX43" fmla="*/ 5826960 w 12226455"/>
              <a:gd name="connsiteY43" fmla="*/ 1971340 h 2094438"/>
              <a:gd name="connsiteX44" fmla="*/ 5750590 w 12226455"/>
              <a:gd name="connsiteY44" fmla="*/ 1974055 h 2094438"/>
              <a:gd name="connsiteX45" fmla="*/ 5692650 w 12226455"/>
              <a:gd name="connsiteY45" fmla="*/ 1973132 h 2094438"/>
              <a:gd name="connsiteX46" fmla="*/ 5707621 w 12226455"/>
              <a:gd name="connsiteY46" fmla="*/ 1971397 h 2094438"/>
              <a:gd name="connsiteX47" fmla="*/ 5678447 w 12226455"/>
              <a:gd name="connsiteY47" fmla="*/ 1972906 h 2094438"/>
              <a:gd name="connsiteX48" fmla="*/ 5692650 w 12226455"/>
              <a:gd name="connsiteY48" fmla="*/ 1973132 h 2094438"/>
              <a:gd name="connsiteX49" fmla="*/ 5624294 w 12226455"/>
              <a:gd name="connsiteY49" fmla="*/ 1981056 h 2094438"/>
              <a:gd name="connsiteX50" fmla="*/ 5554110 w 12226455"/>
              <a:gd name="connsiteY50" fmla="*/ 1965114 h 2094438"/>
              <a:gd name="connsiteX51" fmla="*/ 5488422 w 12226455"/>
              <a:gd name="connsiteY51" fmla="*/ 1963610 h 2094438"/>
              <a:gd name="connsiteX52" fmla="*/ 5234009 w 12226455"/>
              <a:gd name="connsiteY52" fmla="*/ 1945946 h 2094438"/>
              <a:gd name="connsiteX53" fmla="*/ 5054956 w 12226455"/>
              <a:gd name="connsiteY53" fmla="*/ 1961326 h 2094438"/>
              <a:gd name="connsiteX54" fmla="*/ 4968494 w 12226455"/>
              <a:gd name="connsiteY54" fmla="*/ 1980959 h 2094438"/>
              <a:gd name="connsiteX55" fmla="*/ 4887159 w 12226455"/>
              <a:gd name="connsiteY55" fmla="*/ 1987230 h 2094438"/>
              <a:gd name="connsiteX56" fmla="*/ 4823752 w 12226455"/>
              <a:gd name="connsiteY56" fmla="*/ 2010623 h 2094438"/>
              <a:gd name="connsiteX57" fmla="*/ 4763730 w 12226455"/>
              <a:gd name="connsiteY57" fmla="*/ 2037027 h 2094438"/>
              <a:gd name="connsiteX58" fmla="*/ 4758100 w 12226455"/>
              <a:gd name="connsiteY58" fmla="*/ 2037626 h 2094438"/>
              <a:gd name="connsiteX59" fmla="*/ 4753293 w 12226455"/>
              <a:gd name="connsiteY59" fmla="*/ 2034727 h 2094438"/>
              <a:gd name="connsiteX60" fmla="*/ 4738854 w 12226455"/>
              <a:gd name="connsiteY60" fmla="*/ 2040382 h 2094438"/>
              <a:gd name="connsiteX61" fmla="*/ 4679090 w 12226455"/>
              <a:gd name="connsiteY61" fmla="*/ 2049175 h 2094438"/>
              <a:gd name="connsiteX62" fmla="*/ 4670823 w 12226455"/>
              <a:gd name="connsiteY62" fmla="*/ 2060199 h 2094438"/>
              <a:gd name="connsiteX63" fmla="*/ 4652693 w 12226455"/>
              <a:gd name="connsiteY63" fmla="*/ 2068081 h 2094438"/>
              <a:gd name="connsiteX64" fmla="*/ 4596668 w 12226455"/>
              <a:gd name="connsiteY64" fmla="*/ 2066844 h 2094438"/>
              <a:gd name="connsiteX65" fmla="*/ 4515079 w 12226455"/>
              <a:gd name="connsiteY65" fmla="*/ 2093488 h 2094438"/>
              <a:gd name="connsiteX66" fmla="*/ 4359987 w 12226455"/>
              <a:gd name="connsiteY66" fmla="*/ 2087091 h 2094438"/>
              <a:gd name="connsiteX67" fmla="*/ 4299514 w 12226455"/>
              <a:gd name="connsiteY67" fmla="*/ 2072092 h 2094438"/>
              <a:gd name="connsiteX68" fmla="*/ 4215049 w 12226455"/>
              <a:gd name="connsiteY68" fmla="*/ 2078442 h 2094438"/>
              <a:gd name="connsiteX69" fmla="*/ 4182398 w 12226455"/>
              <a:gd name="connsiteY69" fmla="*/ 2068549 h 2094438"/>
              <a:gd name="connsiteX70" fmla="*/ 4148880 w 12226455"/>
              <a:gd name="connsiteY70" fmla="*/ 2087980 h 2094438"/>
              <a:gd name="connsiteX71" fmla="*/ 4132217 w 12226455"/>
              <a:gd name="connsiteY71" fmla="*/ 2074087 h 2094438"/>
              <a:gd name="connsiteX72" fmla="*/ 4073825 w 12226455"/>
              <a:gd name="connsiteY72" fmla="*/ 2078770 h 2094438"/>
              <a:gd name="connsiteX73" fmla="*/ 3997663 w 12226455"/>
              <a:gd name="connsiteY73" fmla="*/ 2084777 h 2094438"/>
              <a:gd name="connsiteX74" fmla="*/ 4004645 w 12226455"/>
              <a:gd name="connsiteY74" fmla="*/ 2091682 h 2094438"/>
              <a:gd name="connsiteX75" fmla="*/ 3969056 w 12226455"/>
              <a:gd name="connsiteY75" fmla="*/ 2094067 h 2094438"/>
              <a:gd name="connsiteX76" fmla="*/ 3959847 w 12226455"/>
              <a:gd name="connsiteY76" fmla="*/ 2091531 h 2094438"/>
              <a:gd name="connsiteX77" fmla="*/ 3925749 w 12226455"/>
              <a:gd name="connsiteY77" fmla="*/ 2090653 h 2094438"/>
              <a:gd name="connsiteX78" fmla="*/ 3860022 w 12226455"/>
              <a:gd name="connsiteY78" fmla="*/ 2080934 h 2094438"/>
              <a:gd name="connsiteX79" fmla="*/ 3741602 w 12226455"/>
              <a:gd name="connsiteY79" fmla="*/ 2071656 h 2094438"/>
              <a:gd name="connsiteX80" fmla="*/ 3608325 w 12226455"/>
              <a:gd name="connsiteY80" fmla="*/ 2079355 h 2094438"/>
              <a:gd name="connsiteX81" fmla="*/ 3491740 w 12226455"/>
              <a:gd name="connsiteY81" fmla="*/ 2092551 h 2094438"/>
              <a:gd name="connsiteX82" fmla="*/ 3381317 w 12226455"/>
              <a:gd name="connsiteY82" fmla="*/ 2072555 h 2094438"/>
              <a:gd name="connsiteX83" fmla="*/ 3248436 w 12226455"/>
              <a:gd name="connsiteY83" fmla="*/ 2062278 h 2094438"/>
              <a:gd name="connsiteX84" fmla="*/ 3028186 w 12226455"/>
              <a:gd name="connsiteY84" fmla="*/ 2060434 h 2094438"/>
              <a:gd name="connsiteX85" fmla="*/ 2637295 w 12226455"/>
              <a:gd name="connsiteY85" fmla="*/ 2026539 h 2094438"/>
              <a:gd name="connsiteX86" fmla="*/ 2222596 w 12226455"/>
              <a:gd name="connsiteY86" fmla="*/ 1936508 h 2094438"/>
              <a:gd name="connsiteX87" fmla="*/ 2139456 w 12226455"/>
              <a:gd name="connsiteY87" fmla="*/ 1911826 h 2094438"/>
              <a:gd name="connsiteX88" fmla="*/ 1981598 w 12226455"/>
              <a:gd name="connsiteY88" fmla="*/ 1886446 h 2094438"/>
              <a:gd name="connsiteX89" fmla="*/ 1980797 w 12226455"/>
              <a:gd name="connsiteY89" fmla="*/ 1886431 h 2094438"/>
              <a:gd name="connsiteX90" fmla="*/ 1980797 w 12226455"/>
              <a:gd name="connsiteY90" fmla="*/ 1871257 h 2094438"/>
              <a:gd name="connsiteX91" fmla="*/ 1849717 w 12226455"/>
              <a:gd name="connsiteY91" fmla="*/ 1881890 h 2094438"/>
              <a:gd name="connsiteX92" fmla="*/ 1687091 w 12226455"/>
              <a:gd name="connsiteY92" fmla="*/ 1842347 h 2094438"/>
              <a:gd name="connsiteX93" fmla="*/ 1596958 w 12226455"/>
              <a:gd name="connsiteY93" fmla="*/ 1804773 h 2094438"/>
              <a:gd name="connsiteX94" fmla="*/ 1521970 w 12226455"/>
              <a:gd name="connsiteY94" fmla="*/ 1790233 h 2094438"/>
              <a:gd name="connsiteX95" fmla="*/ 1412763 w 12226455"/>
              <a:gd name="connsiteY95" fmla="*/ 1794175 h 2094438"/>
              <a:gd name="connsiteX96" fmla="*/ 1296465 w 12226455"/>
              <a:gd name="connsiteY96" fmla="*/ 1797322 h 2094438"/>
              <a:gd name="connsiteX97" fmla="*/ 1289314 w 12226455"/>
              <a:gd name="connsiteY97" fmla="*/ 1796575 h 2094438"/>
              <a:gd name="connsiteX98" fmla="*/ 1209396 w 12226455"/>
              <a:gd name="connsiteY98" fmla="*/ 1799340 h 2094438"/>
              <a:gd name="connsiteX99" fmla="*/ 1178816 w 12226455"/>
              <a:gd name="connsiteY99" fmla="*/ 1797726 h 2094438"/>
              <a:gd name="connsiteX100" fmla="*/ 1118448 w 12226455"/>
              <a:gd name="connsiteY100" fmla="*/ 1799162 h 2094438"/>
              <a:gd name="connsiteX101" fmla="*/ 1109457 w 12226455"/>
              <a:gd name="connsiteY101" fmla="*/ 1799309 h 2094438"/>
              <a:gd name="connsiteX102" fmla="*/ 1051695 w 12226455"/>
              <a:gd name="connsiteY102" fmla="*/ 1795466 h 2094438"/>
              <a:gd name="connsiteX103" fmla="*/ 1047719 w 12226455"/>
              <a:gd name="connsiteY103" fmla="*/ 1796377 h 2094438"/>
              <a:gd name="connsiteX104" fmla="*/ 1013633 w 12226455"/>
              <a:gd name="connsiteY104" fmla="*/ 1794723 h 2094438"/>
              <a:gd name="connsiteX105" fmla="*/ 1008016 w 12226455"/>
              <a:gd name="connsiteY105" fmla="*/ 1792656 h 2094438"/>
              <a:gd name="connsiteX106" fmla="*/ 999124 w 12226455"/>
              <a:gd name="connsiteY106" fmla="*/ 1794019 h 2094438"/>
              <a:gd name="connsiteX107" fmla="*/ 955075 w 12226455"/>
              <a:gd name="connsiteY107" fmla="*/ 1791883 h 2094438"/>
              <a:gd name="connsiteX108" fmla="*/ 882562 w 12226455"/>
              <a:gd name="connsiteY108" fmla="*/ 1796804 h 2094438"/>
              <a:gd name="connsiteX109" fmla="*/ 879961 w 12226455"/>
              <a:gd name="connsiteY109" fmla="*/ 1796413 h 2094438"/>
              <a:gd name="connsiteX110" fmla="*/ 879375 w 12226455"/>
              <a:gd name="connsiteY110" fmla="*/ 1796200 h 2094438"/>
              <a:gd name="connsiteX111" fmla="*/ 826826 w 12226455"/>
              <a:gd name="connsiteY111" fmla="*/ 1773120 h 2094438"/>
              <a:gd name="connsiteX112" fmla="*/ 788810 w 12226455"/>
              <a:gd name="connsiteY112" fmla="*/ 1780877 h 2094438"/>
              <a:gd name="connsiteX113" fmla="*/ 786858 w 12226455"/>
              <a:gd name="connsiteY113" fmla="*/ 1782406 h 2094438"/>
              <a:gd name="connsiteX114" fmla="*/ 719311 w 12226455"/>
              <a:gd name="connsiteY114" fmla="*/ 1772245 h 2094438"/>
              <a:gd name="connsiteX115" fmla="*/ 605941 w 12226455"/>
              <a:gd name="connsiteY115" fmla="*/ 1750592 h 2094438"/>
              <a:gd name="connsiteX116" fmla="*/ 571662 w 12226455"/>
              <a:gd name="connsiteY116" fmla="*/ 1759938 h 2094438"/>
              <a:gd name="connsiteX117" fmla="*/ 561295 w 12226455"/>
              <a:gd name="connsiteY117" fmla="*/ 1764746 h 2094438"/>
              <a:gd name="connsiteX118" fmla="*/ 552495 w 12226455"/>
              <a:gd name="connsiteY118" fmla="*/ 1762244 h 2094438"/>
              <a:gd name="connsiteX119" fmla="*/ 387891 w 12226455"/>
              <a:gd name="connsiteY119" fmla="*/ 1712379 h 2094438"/>
              <a:gd name="connsiteX120" fmla="*/ 264389 w 12226455"/>
              <a:gd name="connsiteY120" fmla="*/ 1691576 h 2094438"/>
              <a:gd name="connsiteX121" fmla="*/ 155395 w 12226455"/>
              <a:gd name="connsiteY121" fmla="*/ 1682653 h 2094438"/>
              <a:gd name="connsiteX122" fmla="*/ 114621 w 12226455"/>
              <a:gd name="connsiteY122" fmla="*/ 1682091 h 2094438"/>
              <a:gd name="connsiteX123" fmla="*/ 84645 w 12226455"/>
              <a:gd name="connsiteY123" fmla="*/ 1684851 h 2094438"/>
              <a:gd name="connsiteX124" fmla="*/ 10003 w 12226455"/>
              <a:gd name="connsiteY124" fmla="*/ 1674828 h 2094438"/>
              <a:gd name="connsiteX125" fmla="*/ 0 w 12226455"/>
              <a:gd name="connsiteY125" fmla="*/ 1673934 h 2094438"/>
              <a:gd name="connsiteX126" fmla="*/ 0 w 12226455"/>
              <a:gd name="connsiteY126" fmla="*/ 457198 h 2094438"/>
              <a:gd name="connsiteX127" fmla="*/ 14660 w 12226455"/>
              <a:gd name="connsiteY127" fmla="*/ 457198 h 2094438"/>
              <a:gd name="connsiteX0" fmla="*/ 14660 w 12226455"/>
              <a:gd name="connsiteY0" fmla="*/ 0 h 2094438"/>
              <a:gd name="connsiteX1" fmla="*/ 12226455 w 12226455"/>
              <a:gd name="connsiteY1" fmla="*/ 0 h 2094438"/>
              <a:gd name="connsiteX2" fmla="*/ 12226455 w 12226455"/>
              <a:gd name="connsiteY2" fmla="*/ 457198 h 2094438"/>
              <a:gd name="connsiteX3" fmla="*/ 12226455 w 12226455"/>
              <a:gd name="connsiteY3" fmla="*/ 1016758 h 2094438"/>
              <a:gd name="connsiteX4" fmla="*/ 12226455 w 12226455"/>
              <a:gd name="connsiteY4" fmla="*/ 1392257 h 2094438"/>
              <a:gd name="connsiteX5" fmla="*/ 12210010 w 12226455"/>
              <a:gd name="connsiteY5" fmla="*/ 1392079 h 2094438"/>
              <a:gd name="connsiteX6" fmla="*/ 12097957 w 12226455"/>
              <a:gd name="connsiteY6" fmla="*/ 1378121 h 2094438"/>
              <a:gd name="connsiteX7" fmla="*/ 11705048 w 12226455"/>
              <a:gd name="connsiteY7" fmla="*/ 1504448 h 2094438"/>
              <a:gd name="connsiteX8" fmla="*/ 11578252 w 12226455"/>
              <a:gd name="connsiteY8" fmla="*/ 1622780 h 2094438"/>
              <a:gd name="connsiteX9" fmla="*/ 11441414 w 12226455"/>
              <a:gd name="connsiteY9" fmla="*/ 1671606 h 2094438"/>
              <a:gd name="connsiteX10" fmla="*/ 11384400 w 12226455"/>
              <a:gd name="connsiteY10" fmla="*/ 1726735 h 2094438"/>
              <a:gd name="connsiteX11" fmla="*/ 11243987 w 12226455"/>
              <a:gd name="connsiteY11" fmla="*/ 1775920 h 2094438"/>
              <a:gd name="connsiteX12" fmla="*/ 11146741 w 12226455"/>
              <a:gd name="connsiteY12" fmla="*/ 1786963 h 2094438"/>
              <a:gd name="connsiteX13" fmla="*/ 10932107 w 12226455"/>
              <a:gd name="connsiteY13" fmla="*/ 1783616 h 2094438"/>
              <a:gd name="connsiteX14" fmla="*/ 10374059 w 12226455"/>
              <a:gd name="connsiteY14" fmla="*/ 1797882 h 2094438"/>
              <a:gd name="connsiteX15" fmla="*/ 10227592 w 12226455"/>
              <a:gd name="connsiteY15" fmla="*/ 1817257 h 2094438"/>
              <a:gd name="connsiteX16" fmla="*/ 10015680 w 12226455"/>
              <a:gd name="connsiteY16" fmla="*/ 1830474 h 2094438"/>
              <a:gd name="connsiteX17" fmla="*/ 9411126 w 12226455"/>
              <a:gd name="connsiteY17" fmla="*/ 1869136 h 2094438"/>
              <a:gd name="connsiteX18" fmla="*/ 9341661 w 12226455"/>
              <a:gd name="connsiteY18" fmla="*/ 1903018 h 2094438"/>
              <a:gd name="connsiteX19" fmla="*/ 9091392 w 12226455"/>
              <a:gd name="connsiteY19" fmla="*/ 1925623 h 2094438"/>
              <a:gd name="connsiteX20" fmla="*/ 9046316 w 12226455"/>
              <a:gd name="connsiteY20" fmla="*/ 1931643 h 2094438"/>
              <a:gd name="connsiteX21" fmla="*/ 8924496 w 12226455"/>
              <a:gd name="connsiteY21" fmla="*/ 1934111 h 2094438"/>
              <a:gd name="connsiteX22" fmla="*/ 8730039 w 12226455"/>
              <a:gd name="connsiteY22" fmla="*/ 1958718 h 2094438"/>
              <a:gd name="connsiteX23" fmla="*/ 8637317 w 12226455"/>
              <a:gd name="connsiteY23" fmla="*/ 1976178 h 2094438"/>
              <a:gd name="connsiteX24" fmla="*/ 8497138 w 12226455"/>
              <a:gd name="connsiteY24" fmla="*/ 2026648 h 2094438"/>
              <a:gd name="connsiteX25" fmla="*/ 8281534 w 12226455"/>
              <a:gd name="connsiteY25" fmla="*/ 2036428 h 2094438"/>
              <a:gd name="connsiteX26" fmla="*/ 8275009 w 12226455"/>
              <a:gd name="connsiteY26" fmla="*/ 2036933 h 2094438"/>
              <a:gd name="connsiteX27" fmla="*/ 8215546 w 12226455"/>
              <a:gd name="connsiteY27" fmla="*/ 2024013 h 2094438"/>
              <a:gd name="connsiteX28" fmla="*/ 8191205 w 12226455"/>
              <a:gd name="connsiteY28" fmla="*/ 2026109 h 2094438"/>
              <a:gd name="connsiteX29" fmla="*/ 8022833 w 12226455"/>
              <a:gd name="connsiteY29" fmla="*/ 2020804 h 2094438"/>
              <a:gd name="connsiteX30" fmla="*/ 7842457 w 12226455"/>
              <a:gd name="connsiteY30" fmla="*/ 2032833 h 2094438"/>
              <a:gd name="connsiteX31" fmla="*/ 7623424 w 12226455"/>
              <a:gd name="connsiteY31" fmla="*/ 2023819 h 2094438"/>
              <a:gd name="connsiteX32" fmla="*/ 7513247 w 12226455"/>
              <a:gd name="connsiteY32" fmla="*/ 2034454 h 2094438"/>
              <a:gd name="connsiteX33" fmla="*/ 7252408 w 12226455"/>
              <a:gd name="connsiteY33" fmla="*/ 2048724 h 2094438"/>
              <a:gd name="connsiteX34" fmla="*/ 7058491 w 12226455"/>
              <a:gd name="connsiteY34" fmla="*/ 2026452 h 2094438"/>
              <a:gd name="connsiteX35" fmla="*/ 7014654 w 12226455"/>
              <a:gd name="connsiteY35" fmla="*/ 2008338 h 2094438"/>
              <a:gd name="connsiteX36" fmla="*/ 6869558 w 12226455"/>
              <a:gd name="connsiteY36" fmla="*/ 2009516 h 2094438"/>
              <a:gd name="connsiteX37" fmla="*/ 6801700 w 12226455"/>
              <a:gd name="connsiteY37" fmla="*/ 1992683 h 2094438"/>
              <a:gd name="connsiteX38" fmla="*/ 6630448 w 12226455"/>
              <a:gd name="connsiteY38" fmla="*/ 1990539 h 2094438"/>
              <a:gd name="connsiteX39" fmla="*/ 6343083 w 12226455"/>
              <a:gd name="connsiteY39" fmla="*/ 1975132 h 2094438"/>
              <a:gd name="connsiteX40" fmla="*/ 6118325 w 12226455"/>
              <a:gd name="connsiteY40" fmla="*/ 1977815 h 2094438"/>
              <a:gd name="connsiteX41" fmla="*/ 5951117 w 12226455"/>
              <a:gd name="connsiteY41" fmla="*/ 1980301 h 2094438"/>
              <a:gd name="connsiteX42" fmla="*/ 5899039 w 12226455"/>
              <a:gd name="connsiteY42" fmla="*/ 1970051 h 2094438"/>
              <a:gd name="connsiteX43" fmla="*/ 5826960 w 12226455"/>
              <a:gd name="connsiteY43" fmla="*/ 1971340 h 2094438"/>
              <a:gd name="connsiteX44" fmla="*/ 5750590 w 12226455"/>
              <a:gd name="connsiteY44" fmla="*/ 1974055 h 2094438"/>
              <a:gd name="connsiteX45" fmla="*/ 5692650 w 12226455"/>
              <a:gd name="connsiteY45" fmla="*/ 1973132 h 2094438"/>
              <a:gd name="connsiteX46" fmla="*/ 5707621 w 12226455"/>
              <a:gd name="connsiteY46" fmla="*/ 1971397 h 2094438"/>
              <a:gd name="connsiteX47" fmla="*/ 5678447 w 12226455"/>
              <a:gd name="connsiteY47" fmla="*/ 1972906 h 2094438"/>
              <a:gd name="connsiteX48" fmla="*/ 5692650 w 12226455"/>
              <a:gd name="connsiteY48" fmla="*/ 1973132 h 2094438"/>
              <a:gd name="connsiteX49" fmla="*/ 5624294 w 12226455"/>
              <a:gd name="connsiteY49" fmla="*/ 1981056 h 2094438"/>
              <a:gd name="connsiteX50" fmla="*/ 5554110 w 12226455"/>
              <a:gd name="connsiteY50" fmla="*/ 1965114 h 2094438"/>
              <a:gd name="connsiteX51" fmla="*/ 5488422 w 12226455"/>
              <a:gd name="connsiteY51" fmla="*/ 1963610 h 2094438"/>
              <a:gd name="connsiteX52" fmla="*/ 5234009 w 12226455"/>
              <a:gd name="connsiteY52" fmla="*/ 1945946 h 2094438"/>
              <a:gd name="connsiteX53" fmla="*/ 5054956 w 12226455"/>
              <a:gd name="connsiteY53" fmla="*/ 1961326 h 2094438"/>
              <a:gd name="connsiteX54" fmla="*/ 4968494 w 12226455"/>
              <a:gd name="connsiteY54" fmla="*/ 1980959 h 2094438"/>
              <a:gd name="connsiteX55" fmla="*/ 4887159 w 12226455"/>
              <a:gd name="connsiteY55" fmla="*/ 1987230 h 2094438"/>
              <a:gd name="connsiteX56" fmla="*/ 4823752 w 12226455"/>
              <a:gd name="connsiteY56" fmla="*/ 2010623 h 2094438"/>
              <a:gd name="connsiteX57" fmla="*/ 4763730 w 12226455"/>
              <a:gd name="connsiteY57" fmla="*/ 2037027 h 2094438"/>
              <a:gd name="connsiteX58" fmla="*/ 4758100 w 12226455"/>
              <a:gd name="connsiteY58" fmla="*/ 2037626 h 2094438"/>
              <a:gd name="connsiteX59" fmla="*/ 4753293 w 12226455"/>
              <a:gd name="connsiteY59" fmla="*/ 2034727 h 2094438"/>
              <a:gd name="connsiteX60" fmla="*/ 4738854 w 12226455"/>
              <a:gd name="connsiteY60" fmla="*/ 2040382 h 2094438"/>
              <a:gd name="connsiteX61" fmla="*/ 4679090 w 12226455"/>
              <a:gd name="connsiteY61" fmla="*/ 2049175 h 2094438"/>
              <a:gd name="connsiteX62" fmla="*/ 4670823 w 12226455"/>
              <a:gd name="connsiteY62" fmla="*/ 2060199 h 2094438"/>
              <a:gd name="connsiteX63" fmla="*/ 4652693 w 12226455"/>
              <a:gd name="connsiteY63" fmla="*/ 2068081 h 2094438"/>
              <a:gd name="connsiteX64" fmla="*/ 4596668 w 12226455"/>
              <a:gd name="connsiteY64" fmla="*/ 2066844 h 2094438"/>
              <a:gd name="connsiteX65" fmla="*/ 4515079 w 12226455"/>
              <a:gd name="connsiteY65" fmla="*/ 2093488 h 2094438"/>
              <a:gd name="connsiteX66" fmla="*/ 4359987 w 12226455"/>
              <a:gd name="connsiteY66" fmla="*/ 2087091 h 2094438"/>
              <a:gd name="connsiteX67" fmla="*/ 4299514 w 12226455"/>
              <a:gd name="connsiteY67" fmla="*/ 2072092 h 2094438"/>
              <a:gd name="connsiteX68" fmla="*/ 4215049 w 12226455"/>
              <a:gd name="connsiteY68" fmla="*/ 2078442 h 2094438"/>
              <a:gd name="connsiteX69" fmla="*/ 4182398 w 12226455"/>
              <a:gd name="connsiteY69" fmla="*/ 2068549 h 2094438"/>
              <a:gd name="connsiteX70" fmla="*/ 4148880 w 12226455"/>
              <a:gd name="connsiteY70" fmla="*/ 2087980 h 2094438"/>
              <a:gd name="connsiteX71" fmla="*/ 4132217 w 12226455"/>
              <a:gd name="connsiteY71" fmla="*/ 2074087 h 2094438"/>
              <a:gd name="connsiteX72" fmla="*/ 4073825 w 12226455"/>
              <a:gd name="connsiteY72" fmla="*/ 2078770 h 2094438"/>
              <a:gd name="connsiteX73" fmla="*/ 3997663 w 12226455"/>
              <a:gd name="connsiteY73" fmla="*/ 2084777 h 2094438"/>
              <a:gd name="connsiteX74" fmla="*/ 4004645 w 12226455"/>
              <a:gd name="connsiteY74" fmla="*/ 2091682 h 2094438"/>
              <a:gd name="connsiteX75" fmla="*/ 3969056 w 12226455"/>
              <a:gd name="connsiteY75" fmla="*/ 2094067 h 2094438"/>
              <a:gd name="connsiteX76" fmla="*/ 3959847 w 12226455"/>
              <a:gd name="connsiteY76" fmla="*/ 2091531 h 2094438"/>
              <a:gd name="connsiteX77" fmla="*/ 3925749 w 12226455"/>
              <a:gd name="connsiteY77" fmla="*/ 2090653 h 2094438"/>
              <a:gd name="connsiteX78" fmla="*/ 3860022 w 12226455"/>
              <a:gd name="connsiteY78" fmla="*/ 2080934 h 2094438"/>
              <a:gd name="connsiteX79" fmla="*/ 3741602 w 12226455"/>
              <a:gd name="connsiteY79" fmla="*/ 2071656 h 2094438"/>
              <a:gd name="connsiteX80" fmla="*/ 3608325 w 12226455"/>
              <a:gd name="connsiteY80" fmla="*/ 2079355 h 2094438"/>
              <a:gd name="connsiteX81" fmla="*/ 3491740 w 12226455"/>
              <a:gd name="connsiteY81" fmla="*/ 2092551 h 2094438"/>
              <a:gd name="connsiteX82" fmla="*/ 3381317 w 12226455"/>
              <a:gd name="connsiteY82" fmla="*/ 2072555 h 2094438"/>
              <a:gd name="connsiteX83" fmla="*/ 3248436 w 12226455"/>
              <a:gd name="connsiteY83" fmla="*/ 2062278 h 2094438"/>
              <a:gd name="connsiteX84" fmla="*/ 3028186 w 12226455"/>
              <a:gd name="connsiteY84" fmla="*/ 2060434 h 2094438"/>
              <a:gd name="connsiteX85" fmla="*/ 2637295 w 12226455"/>
              <a:gd name="connsiteY85" fmla="*/ 2026539 h 2094438"/>
              <a:gd name="connsiteX86" fmla="*/ 2222596 w 12226455"/>
              <a:gd name="connsiteY86" fmla="*/ 1936508 h 2094438"/>
              <a:gd name="connsiteX87" fmla="*/ 2139456 w 12226455"/>
              <a:gd name="connsiteY87" fmla="*/ 1911826 h 2094438"/>
              <a:gd name="connsiteX88" fmla="*/ 1981598 w 12226455"/>
              <a:gd name="connsiteY88" fmla="*/ 1886446 h 2094438"/>
              <a:gd name="connsiteX89" fmla="*/ 1980797 w 12226455"/>
              <a:gd name="connsiteY89" fmla="*/ 1886431 h 2094438"/>
              <a:gd name="connsiteX90" fmla="*/ 1980797 w 12226455"/>
              <a:gd name="connsiteY90" fmla="*/ 1871257 h 2094438"/>
              <a:gd name="connsiteX91" fmla="*/ 1849717 w 12226455"/>
              <a:gd name="connsiteY91" fmla="*/ 1881890 h 2094438"/>
              <a:gd name="connsiteX92" fmla="*/ 1687091 w 12226455"/>
              <a:gd name="connsiteY92" fmla="*/ 1842347 h 2094438"/>
              <a:gd name="connsiteX93" fmla="*/ 1596958 w 12226455"/>
              <a:gd name="connsiteY93" fmla="*/ 1804773 h 2094438"/>
              <a:gd name="connsiteX94" fmla="*/ 1521970 w 12226455"/>
              <a:gd name="connsiteY94" fmla="*/ 1790233 h 2094438"/>
              <a:gd name="connsiteX95" fmla="*/ 1412763 w 12226455"/>
              <a:gd name="connsiteY95" fmla="*/ 1794175 h 2094438"/>
              <a:gd name="connsiteX96" fmla="*/ 1296465 w 12226455"/>
              <a:gd name="connsiteY96" fmla="*/ 1797322 h 2094438"/>
              <a:gd name="connsiteX97" fmla="*/ 1289314 w 12226455"/>
              <a:gd name="connsiteY97" fmla="*/ 1796575 h 2094438"/>
              <a:gd name="connsiteX98" fmla="*/ 1209396 w 12226455"/>
              <a:gd name="connsiteY98" fmla="*/ 1799340 h 2094438"/>
              <a:gd name="connsiteX99" fmla="*/ 1178816 w 12226455"/>
              <a:gd name="connsiteY99" fmla="*/ 1797726 h 2094438"/>
              <a:gd name="connsiteX100" fmla="*/ 1118448 w 12226455"/>
              <a:gd name="connsiteY100" fmla="*/ 1799162 h 2094438"/>
              <a:gd name="connsiteX101" fmla="*/ 1109457 w 12226455"/>
              <a:gd name="connsiteY101" fmla="*/ 1799309 h 2094438"/>
              <a:gd name="connsiteX102" fmla="*/ 1051695 w 12226455"/>
              <a:gd name="connsiteY102" fmla="*/ 1795466 h 2094438"/>
              <a:gd name="connsiteX103" fmla="*/ 1047719 w 12226455"/>
              <a:gd name="connsiteY103" fmla="*/ 1796377 h 2094438"/>
              <a:gd name="connsiteX104" fmla="*/ 1013633 w 12226455"/>
              <a:gd name="connsiteY104" fmla="*/ 1794723 h 2094438"/>
              <a:gd name="connsiteX105" fmla="*/ 1008016 w 12226455"/>
              <a:gd name="connsiteY105" fmla="*/ 1792656 h 2094438"/>
              <a:gd name="connsiteX106" fmla="*/ 999124 w 12226455"/>
              <a:gd name="connsiteY106" fmla="*/ 1794019 h 2094438"/>
              <a:gd name="connsiteX107" fmla="*/ 955075 w 12226455"/>
              <a:gd name="connsiteY107" fmla="*/ 1791883 h 2094438"/>
              <a:gd name="connsiteX108" fmla="*/ 882562 w 12226455"/>
              <a:gd name="connsiteY108" fmla="*/ 1796804 h 2094438"/>
              <a:gd name="connsiteX109" fmla="*/ 879961 w 12226455"/>
              <a:gd name="connsiteY109" fmla="*/ 1796413 h 2094438"/>
              <a:gd name="connsiteX110" fmla="*/ 879375 w 12226455"/>
              <a:gd name="connsiteY110" fmla="*/ 1796200 h 2094438"/>
              <a:gd name="connsiteX111" fmla="*/ 826826 w 12226455"/>
              <a:gd name="connsiteY111" fmla="*/ 1773120 h 2094438"/>
              <a:gd name="connsiteX112" fmla="*/ 788810 w 12226455"/>
              <a:gd name="connsiteY112" fmla="*/ 1780877 h 2094438"/>
              <a:gd name="connsiteX113" fmla="*/ 786858 w 12226455"/>
              <a:gd name="connsiteY113" fmla="*/ 1782406 h 2094438"/>
              <a:gd name="connsiteX114" fmla="*/ 719311 w 12226455"/>
              <a:gd name="connsiteY114" fmla="*/ 1772245 h 2094438"/>
              <a:gd name="connsiteX115" fmla="*/ 605941 w 12226455"/>
              <a:gd name="connsiteY115" fmla="*/ 1750592 h 2094438"/>
              <a:gd name="connsiteX116" fmla="*/ 571662 w 12226455"/>
              <a:gd name="connsiteY116" fmla="*/ 1759938 h 2094438"/>
              <a:gd name="connsiteX117" fmla="*/ 561295 w 12226455"/>
              <a:gd name="connsiteY117" fmla="*/ 1764746 h 2094438"/>
              <a:gd name="connsiteX118" fmla="*/ 552495 w 12226455"/>
              <a:gd name="connsiteY118" fmla="*/ 1762244 h 2094438"/>
              <a:gd name="connsiteX119" fmla="*/ 387891 w 12226455"/>
              <a:gd name="connsiteY119" fmla="*/ 1712379 h 2094438"/>
              <a:gd name="connsiteX120" fmla="*/ 264389 w 12226455"/>
              <a:gd name="connsiteY120" fmla="*/ 1691576 h 2094438"/>
              <a:gd name="connsiteX121" fmla="*/ 155395 w 12226455"/>
              <a:gd name="connsiteY121" fmla="*/ 1682653 h 2094438"/>
              <a:gd name="connsiteX122" fmla="*/ 114621 w 12226455"/>
              <a:gd name="connsiteY122" fmla="*/ 1682091 h 2094438"/>
              <a:gd name="connsiteX123" fmla="*/ 84645 w 12226455"/>
              <a:gd name="connsiteY123" fmla="*/ 1684851 h 2094438"/>
              <a:gd name="connsiteX124" fmla="*/ 10003 w 12226455"/>
              <a:gd name="connsiteY124" fmla="*/ 1674828 h 2094438"/>
              <a:gd name="connsiteX125" fmla="*/ 0 w 12226455"/>
              <a:gd name="connsiteY125" fmla="*/ 1673934 h 2094438"/>
              <a:gd name="connsiteX126" fmla="*/ 0 w 12226455"/>
              <a:gd name="connsiteY126" fmla="*/ 457198 h 2094438"/>
              <a:gd name="connsiteX127" fmla="*/ 14660 w 12226455"/>
              <a:gd name="connsiteY127" fmla="*/ 0 h 2094438"/>
              <a:gd name="connsiteX0" fmla="*/ 14660 w 12226455"/>
              <a:gd name="connsiteY0" fmla="*/ 0 h 2094438"/>
              <a:gd name="connsiteX1" fmla="*/ 12226455 w 12226455"/>
              <a:gd name="connsiteY1" fmla="*/ 0 h 2094438"/>
              <a:gd name="connsiteX2" fmla="*/ 12226455 w 12226455"/>
              <a:gd name="connsiteY2" fmla="*/ 457198 h 2094438"/>
              <a:gd name="connsiteX3" fmla="*/ 12226455 w 12226455"/>
              <a:gd name="connsiteY3" fmla="*/ 1016758 h 2094438"/>
              <a:gd name="connsiteX4" fmla="*/ 12226455 w 12226455"/>
              <a:gd name="connsiteY4" fmla="*/ 1392257 h 2094438"/>
              <a:gd name="connsiteX5" fmla="*/ 12210010 w 12226455"/>
              <a:gd name="connsiteY5" fmla="*/ 1392079 h 2094438"/>
              <a:gd name="connsiteX6" fmla="*/ 12097957 w 12226455"/>
              <a:gd name="connsiteY6" fmla="*/ 1378121 h 2094438"/>
              <a:gd name="connsiteX7" fmla="*/ 11705048 w 12226455"/>
              <a:gd name="connsiteY7" fmla="*/ 1504448 h 2094438"/>
              <a:gd name="connsiteX8" fmla="*/ 11578252 w 12226455"/>
              <a:gd name="connsiteY8" fmla="*/ 1622780 h 2094438"/>
              <a:gd name="connsiteX9" fmla="*/ 11441414 w 12226455"/>
              <a:gd name="connsiteY9" fmla="*/ 1671606 h 2094438"/>
              <a:gd name="connsiteX10" fmla="*/ 11384400 w 12226455"/>
              <a:gd name="connsiteY10" fmla="*/ 1726735 h 2094438"/>
              <a:gd name="connsiteX11" fmla="*/ 11243987 w 12226455"/>
              <a:gd name="connsiteY11" fmla="*/ 1775920 h 2094438"/>
              <a:gd name="connsiteX12" fmla="*/ 11146741 w 12226455"/>
              <a:gd name="connsiteY12" fmla="*/ 1786963 h 2094438"/>
              <a:gd name="connsiteX13" fmla="*/ 10932107 w 12226455"/>
              <a:gd name="connsiteY13" fmla="*/ 1783616 h 2094438"/>
              <a:gd name="connsiteX14" fmla="*/ 10374059 w 12226455"/>
              <a:gd name="connsiteY14" fmla="*/ 1797882 h 2094438"/>
              <a:gd name="connsiteX15" fmla="*/ 10227592 w 12226455"/>
              <a:gd name="connsiteY15" fmla="*/ 1817257 h 2094438"/>
              <a:gd name="connsiteX16" fmla="*/ 10015680 w 12226455"/>
              <a:gd name="connsiteY16" fmla="*/ 1830474 h 2094438"/>
              <a:gd name="connsiteX17" fmla="*/ 9411126 w 12226455"/>
              <a:gd name="connsiteY17" fmla="*/ 1869136 h 2094438"/>
              <a:gd name="connsiteX18" fmla="*/ 9341661 w 12226455"/>
              <a:gd name="connsiteY18" fmla="*/ 1903018 h 2094438"/>
              <a:gd name="connsiteX19" fmla="*/ 9091392 w 12226455"/>
              <a:gd name="connsiteY19" fmla="*/ 1925623 h 2094438"/>
              <a:gd name="connsiteX20" fmla="*/ 9046316 w 12226455"/>
              <a:gd name="connsiteY20" fmla="*/ 1931643 h 2094438"/>
              <a:gd name="connsiteX21" fmla="*/ 8924496 w 12226455"/>
              <a:gd name="connsiteY21" fmla="*/ 1934111 h 2094438"/>
              <a:gd name="connsiteX22" fmla="*/ 8730039 w 12226455"/>
              <a:gd name="connsiteY22" fmla="*/ 1958718 h 2094438"/>
              <a:gd name="connsiteX23" fmla="*/ 8637317 w 12226455"/>
              <a:gd name="connsiteY23" fmla="*/ 1976178 h 2094438"/>
              <a:gd name="connsiteX24" fmla="*/ 8497138 w 12226455"/>
              <a:gd name="connsiteY24" fmla="*/ 2026648 h 2094438"/>
              <a:gd name="connsiteX25" fmla="*/ 8281534 w 12226455"/>
              <a:gd name="connsiteY25" fmla="*/ 2036428 h 2094438"/>
              <a:gd name="connsiteX26" fmla="*/ 8275009 w 12226455"/>
              <a:gd name="connsiteY26" fmla="*/ 2036933 h 2094438"/>
              <a:gd name="connsiteX27" fmla="*/ 8215546 w 12226455"/>
              <a:gd name="connsiteY27" fmla="*/ 2024013 h 2094438"/>
              <a:gd name="connsiteX28" fmla="*/ 8191205 w 12226455"/>
              <a:gd name="connsiteY28" fmla="*/ 2026109 h 2094438"/>
              <a:gd name="connsiteX29" fmla="*/ 8022833 w 12226455"/>
              <a:gd name="connsiteY29" fmla="*/ 2020804 h 2094438"/>
              <a:gd name="connsiteX30" fmla="*/ 7842457 w 12226455"/>
              <a:gd name="connsiteY30" fmla="*/ 2032833 h 2094438"/>
              <a:gd name="connsiteX31" fmla="*/ 7623424 w 12226455"/>
              <a:gd name="connsiteY31" fmla="*/ 2023819 h 2094438"/>
              <a:gd name="connsiteX32" fmla="*/ 7513247 w 12226455"/>
              <a:gd name="connsiteY32" fmla="*/ 2034454 h 2094438"/>
              <a:gd name="connsiteX33" fmla="*/ 7252408 w 12226455"/>
              <a:gd name="connsiteY33" fmla="*/ 2048724 h 2094438"/>
              <a:gd name="connsiteX34" fmla="*/ 7058491 w 12226455"/>
              <a:gd name="connsiteY34" fmla="*/ 2026452 h 2094438"/>
              <a:gd name="connsiteX35" fmla="*/ 7014654 w 12226455"/>
              <a:gd name="connsiteY35" fmla="*/ 2008338 h 2094438"/>
              <a:gd name="connsiteX36" fmla="*/ 6869558 w 12226455"/>
              <a:gd name="connsiteY36" fmla="*/ 2009516 h 2094438"/>
              <a:gd name="connsiteX37" fmla="*/ 6801700 w 12226455"/>
              <a:gd name="connsiteY37" fmla="*/ 1992683 h 2094438"/>
              <a:gd name="connsiteX38" fmla="*/ 6630448 w 12226455"/>
              <a:gd name="connsiteY38" fmla="*/ 1990539 h 2094438"/>
              <a:gd name="connsiteX39" fmla="*/ 6343083 w 12226455"/>
              <a:gd name="connsiteY39" fmla="*/ 1975132 h 2094438"/>
              <a:gd name="connsiteX40" fmla="*/ 6118325 w 12226455"/>
              <a:gd name="connsiteY40" fmla="*/ 1977815 h 2094438"/>
              <a:gd name="connsiteX41" fmla="*/ 5951117 w 12226455"/>
              <a:gd name="connsiteY41" fmla="*/ 1980301 h 2094438"/>
              <a:gd name="connsiteX42" fmla="*/ 5899039 w 12226455"/>
              <a:gd name="connsiteY42" fmla="*/ 1970051 h 2094438"/>
              <a:gd name="connsiteX43" fmla="*/ 5826960 w 12226455"/>
              <a:gd name="connsiteY43" fmla="*/ 1971340 h 2094438"/>
              <a:gd name="connsiteX44" fmla="*/ 5750590 w 12226455"/>
              <a:gd name="connsiteY44" fmla="*/ 1974055 h 2094438"/>
              <a:gd name="connsiteX45" fmla="*/ 5692650 w 12226455"/>
              <a:gd name="connsiteY45" fmla="*/ 1973132 h 2094438"/>
              <a:gd name="connsiteX46" fmla="*/ 5707621 w 12226455"/>
              <a:gd name="connsiteY46" fmla="*/ 1971397 h 2094438"/>
              <a:gd name="connsiteX47" fmla="*/ 5678447 w 12226455"/>
              <a:gd name="connsiteY47" fmla="*/ 1972906 h 2094438"/>
              <a:gd name="connsiteX48" fmla="*/ 5692650 w 12226455"/>
              <a:gd name="connsiteY48" fmla="*/ 1973132 h 2094438"/>
              <a:gd name="connsiteX49" fmla="*/ 5624294 w 12226455"/>
              <a:gd name="connsiteY49" fmla="*/ 1981056 h 2094438"/>
              <a:gd name="connsiteX50" fmla="*/ 5554110 w 12226455"/>
              <a:gd name="connsiteY50" fmla="*/ 1965114 h 2094438"/>
              <a:gd name="connsiteX51" fmla="*/ 5488422 w 12226455"/>
              <a:gd name="connsiteY51" fmla="*/ 1963610 h 2094438"/>
              <a:gd name="connsiteX52" fmla="*/ 5234009 w 12226455"/>
              <a:gd name="connsiteY52" fmla="*/ 1945946 h 2094438"/>
              <a:gd name="connsiteX53" fmla="*/ 5054956 w 12226455"/>
              <a:gd name="connsiteY53" fmla="*/ 1961326 h 2094438"/>
              <a:gd name="connsiteX54" fmla="*/ 4968494 w 12226455"/>
              <a:gd name="connsiteY54" fmla="*/ 1980959 h 2094438"/>
              <a:gd name="connsiteX55" fmla="*/ 4887159 w 12226455"/>
              <a:gd name="connsiteY55" fmla="*/ 1987230 h 2094438"/>
              <a:gd name="connsiteX56" fmla="*/ 4823752 w 12226455"/>
              <a:gd name="connsiteY56" fmla="*/ 2010623 h 2094438"/>
              <a:gd name="connsiteX57" fmla="*/ 4763730 w 12226455"/>
              <a:gd name="connsiteY57" fmla="*/ 2037027 h 2094438"/>
              <a:gd name="connsiteX58" fmla="*/ 4758100 w 12226455"/>
              <a:gd name="connsiteY58" fmla="*/ 2037626 h 2094438"/>
              <a:gd name="connsiteX59" fmla="*/ 4753293 w 12226455"/>
              <a:gd name="connsiteY59" fmla="*/ 2034727 h 2094438"/>
              <a:gd name="connsiteX60" fmla="*/ 4738854 w 12226455"/>
              <a:gd name="connsiteY60" fmla="*/ 2040382 h 2094438"/>
              <a:gd name="connsiteX61" fmla="*/ 4679090 w 12226455"/>
              <a:gd name="connsiteY61" fmla="*/ 2049175 h 2094438"/>
              <a:gd name="connsiteX62" fmla="*/ 4670823 w 12226455"/>
              <a:gd name="connsiteY62" fmla="*/ 2060199 h 2094438"/>
              <a:gd name="connsiteX63" fmla="*/ 4652693 w 12226455"/>
              <a:gd name="connsiteY63" fmla="*/ 2068081 h 2094438"/>
              <a:gd name="connsiteX64" fmla="*/ 4596668 w 12226455"/>
              <a:gd name="connsiteY64" fmla="*/ 2066844 h 2094438"/>
              <a:gd name="connsiteX65" fmla="*/ 4515079 w 12226455"/>
              <a:gd name="connsiteY65" fmla="*/ 2093488 h 2094438"/>
              <a:gd name="connsiteX66" fmla="*/ 4359987 w 12226455"/>
              <a:gd name="connsiteY66" fmla="*/ 2087091 h 2094438"/>
              <a:gd name="connsiteX67" fmla="*/ 4299514 w 12226455"/>
              <a:gd name="connsiteY67" fmla="*/ 2072092 h 2094438"/>
              <a:gd name="connsiteX68" fmla="*/ 4215049 w 12226455"/>
              <a:gd name="connsiteY68" fmla="*/ 2078442 h 2094438"/>
              <a:gd name="connsiteX69" fmla="*/ 4182398 w 12226455"/>
              <a:gd name="connsiteY69" fmla="*/ 2068549 h 2094438"/>
              <a:gd name="connsiteX70" fmla="*/ 4148880 w 12226455"/>
              <a:gd name="connsiteY70" fmla="*/ 2087980 h 2094438"/>
              <a:gd name="connsiteX71" fmla="*/ 4132217 w 12226455"/>
              <a:gd name="connsiteY71" fmla="*/ 2074087 h 2094438"/>
              <a:gd name="connsiteX72" fmla="*/ 4073825 w 12226455"/>
              <a:gd name="connsiteY72" fmla="*/ 2078770 h 2094438"/>
              <a:gd name="connsiteX73" fmla="*/ 3997663 w 12226455"/>
              <a:gd name="connsiteY73" fmla="*/ 2084777 h 2094438"/>
              <a:gd name="connsiteX74" fmla="*/ 4004645 w 12226455"/>
              <a:gd name="connsiteY74" fmla="*/ 2091682 h 2094438"/>
              <a:gd name="connsiteX75" fmla="*/ 3969056 w 12226455"/>
              <a:gd name="connsiteY75" fmla="*/ 2094067 h 2094438"/>
              <a:gd name="connsiteX76" fmla="*/ 3959847 w 12226455"/>
              <a:gd name="connsiteY76" fmla="*/ 2091531 h 2094438"/>
              <a:gd name="connsiteX77" fmla="*/ 3925749 w 12226455"/>
              <a:gd name="connsiteY77" fmla="*/ 2090653 h 2094438"/>
              <a:gd name="connsiteX78" fmla="*/ 3860022 w 12226455"/>
              <a:gd name="connsiteY78" fmla="*/ 2080934 h 2094438"/>
              <a:gd name="connsiteX79" fmla="*/ 3741602 w 12226455"/>
              <a:gd name="connsiteY79" fmla="*/ 2071656 h 2094438"/>
              <a:gd name="connsiteX80" fmla="*/ 3608325 w 12226455"/>
              <a:gd name="connsiteY80" fmla="*/ 2079355 h 2094438"/>
              <a:gd name="connsiteX81" fmla="*/ 3491740 w 12226455"/>
              <a:gd name="connsiteY81" fmla="*/ 2092551 h 2094438"/>
              <a:gd name="connsiteX82" fmla="*/ 3381317 w 12226455"/>
              <a:gd name="connsiteY82" fmla="*/ 2072555 h 2094438"/>
              <a:gd name="connsiteX83" fmla="*/ 3248436 w 12226455"/>
              <a:gd name="connsiteY83" fmla="*/ 2062278 h 2094438"/>
              <a:gd name="connsiteX84" fmla="*/ 3028186 w 12226455"/>
              <a:gd name="connsiteY84" fmla="*/ 2060434 h 2094438"/>
              <a:gd name="connsiteX85" fmla="*/ 2637295 w 12226455"/>
              <a:gd name="connsiteY85" fmla="*/ 2026539 h 2094438"/>
              <a:gd name="connsiteX86" fmla="*/ 2222596 w 12226455"/>
              <a:gd name="connsiteY86" fmla="*/ 1936508 h 2094438"/>
              <a:gd name="connsiteX87" fmla="*/ 2139456 w 12226455"/>
              <a:gd name="connsiteY87" fmla="*/ 1911826 h 2094438"/>
              <a:gd name="connsiteX88" fmla="*/ 1981598 w 12226455"/>
              <a:gd name="connsiteY88" fmla="*/ 1886446 h 2094438"/>
              <a:gd name="connsiteX89" fmla="*/ 1980797 w 12226455"/>
              <a:gd name="connsiteY89" fmla="*/ 1886431 h 2094438"/>
              <a:gd name="connsiteX90" fmla="*/ 1980797 w 12226455"/>
              <a:gd name="connsiteY90" fmla="*/ 1871257 h 2094438"/>
              <a:gd name="connsiteX91" fmla="*/ 1849717 w 12226455"/>
              <a:gd name="connsiteY91" fmla="*/ 1881890 h 2094438"/>
              <a:gd name="connsiteX92" fmla="*/ 1687091 w 12226455"/>
              <a:gd name="connsiteY92" fmla="*/ 1842347 h 2094438"/>
              <a:gd name="connsiteX93" fmla="*/ 1596958 w 12226455"/>
              <a:gd name="connsiteY93" fmla="*/ 1804773 h 2094438"/>
              <a:gd name="connsiteX94" fmla="*/ 1521970 w 12226455"/>
              <a:gd name="connsiteY94" fmla="*/ 1790233 h 2094438"/>
              <a:gd name="connsiteX95" fmla="*/ 1412763 w 12226455"/>
              <a:gd name="connsiteY95" fmla="*/ 1794175 h 2094438"/>
              <a:gd name="connsiteX96" fmla="*/ 1296465 w 12226455"/>
              <a:gd name="connsiteY96" fmla="*/ 1797322 h 2094438"/>
              <a:gd name="connsiteX97" fmla="*/ 1289314 w 12226455"/>
              <a:gd name="connsiteY97" fmla="*/ 1796575 h 2094438"/>
              <a:gd name="connsiteX98" fmla="*/ 1209396 w 12226455"/>
              <a:gd name="connsiteY98" fmla="*/ 1799340 h 2094438"/>
              <a:gd name="connsiteX99" fmla="*/ 1178816 w 12226455"/>
              <a:gd name="connsiteY99" fmla="*/ 1797726 h 2094438"/>
              <a:gd name="connsiteX100" fmla="*/ 1118448 w 12226455"/>
              <a:gd name="connsiteY100" fmla="*/ 1799162 h 2094438"/>
              <a:gd name="connsiteX101" fmla="*/ 1109457 w 12226455"/>
              <a:gd name="connsiteY101" fmla="*/ 1799309 h 2094438"/>
              <a:gd name="connsiteX102" fmla="*/ 1051695 w 12226455"/>
              <a:gd name="connsiteY102" fmla="*/ 1795466 h 2094438"/>
              <a:gd name="connsiteX103" fmla="*/ 1047719 w 12226455"/>
              <a:gd name="connsiteY103" fmla="*/ 1796377 h 2094438"/>
              <a:gd name="connsiteX104" fmla="*/ 1013633 w 12226455"/>
              <a:gd name="connsiteY104" fmla="*/ 1794723 h 2094438"/>
              <a:gd name="connsiteX105" fmla="*/ 1008016 w 12226455"/>
              <a:gd name="connsiteY105" fmla="*/ 1792656 h 2094438"/>
              <a:gd name="connsiteX106" fmla="*/ 999124 w 12226455"/>
              <a:gd name="connsiteY106" fmla="*/ 1794019 h 2094438"/>
              <a:gd name="connsiteX107" fmla="*/ 955075 w 12226455"/>
              <a:gd name="connsiteY107" fmla="*/ 1791883 h 2094438"/>
              <a:gd name="connsiteX108" fmla="*/ 882562 w 12226455"/>
              <a:gd name="connsiteY108" fmla="*/ 1796804 h 2094438"/>
              <a:gd name="connsiteX109" fmla="*/ 879961 w 12226455"/>
              <a:gd name="connsiteY109" fmla="*/ 1796413 h 2094438"/>
              <a:gd name="connsiteX110" fmla="*/ 879375 w 12226455"/>
              <a:gd name="connsiteY110" fmla="*/ 1796200 h 2094438"/>
              <a:gd name="connsiteX111" fmla="*/ 826826 w 12226455"/>
              <a:gd name="connsiteY111" fmla="*/ 1773120 h 2094438"/>
              <a:gd name="connsiteX112" fmla="*/ 788810 w 12226455"/>
              <a:gd name="connsiteY112" fmla="*/ 1780877 h 2094438"/>
              <a:gd name="connsiteX113" fmla="*/ 786858 w 12226455"/>
              <a:gd name="connsiteY113" fmla="*/ 1782406 h 2094438"/>
              <a:gd name="connsiteX114" fmla="*/ 719311 w 12226455"/>
              <a:gd name="connsiteY114" fmla="*/ 1772245 h 2094438"/>
              <a:gd name="connsiteX115" fmla="*/ 605941 w 12226455"/>
              <a:gd name="connsiteY115" fmla="*/ 1750592 h 2094438"/>
              <a:gd name="connsiteX116" fmla="*/ 571662 w 12226455"/>
              <a:gd name="connsiteY116" fmla="*/ 1759938 h 2094438"/>
              <a:gd name="connsiteX117" fmla="*/ 561295 w 12226455"/>
              <a:gd name="connsiteY117" fmla="*/ 1764746 h 2094438"/>
              <a:gd name="connsiteX118" fmla="*/ 552495 w 12226455"/>
              <a:gd name="connsiteY118" fmla="*/ 1762244 h 2094438"/>
              <a:gd name="connsiteX119" fmla="*/ 387891 w 12226455"/>
              <a:gd name="connsiteY119" fmla="*/ 1712379 h 2094438"/>
              <a:gd name="connsiteX120" fmla="*/ 264389 w 12226455"/>
              <a:gd name="connsiteY120" fmla="*/ 1691576 h 2094438"/>
              <a:gd name="connsiteX121" fmla="*/ 155395 w 12226455"/>
              <a:gd name="connsiteY121" fmla="*/ 1682653 h 2094438"/>
              <a:gd name="connsiteX122" fmla="*/ 114621 w 12226455"/>
              <a:gd name="connsiteY122" fmla="*/ 1682091 h 2094438"/>
              <a:gd name="connsiteX123" fmla="*/ 84645 w 12226455"/>
              <a:gd name="connsiteY123" fmla="*/ 1684851 h 2094438"/>
              <a:gd name="connsiteX124" fmla="*/ 10003 w 12226455"/>
              <a:gd name="connsiteY124" fmla="*/ 1674828 h 2094438"/>
              <a:gd name="connsiteX125" fmla="*/ 0 w 12226455"/>
              <a:gd name="connsiteY125" fmla="*/ 1673934 h 2094438"/>
              <a:gd name="connsiteX126" fmla="*/ 14660 w 12226455"/>
              <a:gd name="connsiteY126" fmla="*/ 0 h 2094438"/>
              <a:gd name="connsiteX0" fmla="*/ 1013 w 12226455"/>
              <a:gd name="connsiteY0" fmla="*/ 0 h 2094438"/>
              <a:gd name="connsiteX1" fmla="*/ 12226455 w 12226455"/>
              <a:gd name="connsiteY1" fmla="*/ 0 h 2094438"/>
              <a:gd name="connsiteX2" fmla="*/ 12226455 w 12226455"/>
              <a:gd name="connsiteY2" fmla="*/ 457198 h 2094438"/>
              <a:gd name="connsiteX3" fmla="*/ 12226455 w 12226455"/>
              <a:gd name="connsiteY3" fmla="*/ 1016758 h 2094438"/>
              <a:gd name="connsiteX4" fmla="*/ 12226455 w 12226455"/>
              <a:gd name="connsiteY4" fmla="*/ 1392257 h 2094438"/>
              <a:gd name="connsiteX5" fmla="*/ 12210010 w 12226455"/>
              <a:gd name="connsiteY5" fmla="*/ 1392079 h 2094438"/>
              <a:gd name="connsiteX6" fmla="*/ 12097957 w 12226455"/>
              <a:gd name="connsiteY6" fmla="*/ 1378121 h 2094438"/>
              <a:gd name="connsiteX7" fmla="*/ 11705048 w 12226455"/>
              <a:gd name="connsiteY7" fmla="*/ 1504448 h 2094438"/>
              <a:gd name="connsiteX8" fmla="*/ 11578252 w 12226455"/>
              <a:gd name="connsiteY8" fmla="*/ 1622780 h 2094438"/>
              <a:gd name="connsiteX9" fmla="*/ 11441414 w 12226455"/>
              <a:gd name="connsiteY9" fmla="*/ 1671606 h 2094438"/>
              <a:gd name="connsiteX10" fmla="*/ 11384400 w 12226455"/>
              <a:gd name="connsiteY10" fmla="*/ 1726735 h 2094438"/>
              <a:gd name="connsiteX11" fmla="*/ 11243987 w 12226455"/>
              <a:gd name="connsiteY11" fmla="*/ 1775920 h 2094438"/>
              <a:gd name="connsiteX12" fmla="*/ 11146741 w 12226455"/>
              <a:gd name="connsiteY12" fmla="*/ 1786963 h 2094438"/>
              <a:gd name="connsiteX13" fmla="*/ 10932107 w 12226455"/>
              <a:gd name="connsiteY13" fmla="*/ 1783616 h 2094438"/>
              <a:gd name="connsiteX14" fmla="*/ 10374059 w 12226455"/>
              <a:gd name="connsiteY14" fmla="*/ 1797882 h 2094438"/>
              <a:gd name="connsiteX15" fmla="*/ 10227592 w 12226455"/>
              <a:gd name="connsiteY15" fmla="*/ 1817257 h 2094438"/>
              <a:gd name="connsiteX16" fmla="*/ 10015680 w 12226455"/>
              <a:gd name="connsiteY16" fmla="*/ 1830474 h 2094438"/>
              <a:gd name="connsiteX17" fmla="*/ 9411126 w 12226455"/>
              <a:gd name="connsiteY17" fmla="*/ 1869136 h 2094438"/>
              <a:gd name="connsiteX18" fmla="*/ 9341661 w 12226455"/>
              <a:gd name="connsiteY18" fmla="*/ 1903018 h 2094438"/>
              <a:gd name="connsiteX19" fmla="*/ 9091392 w 12226455"/>
              <a:gd name="connsiteY19" fmla="*/ 1925623 h 2094438"/>
              <a:gd name="connsiteX20" fmla="*/ 9046316 w 12226455"/>
              <a:gd name="connsiteY20" fmla="*/ 1931643 h 2094438"/>
              <a:gd name="connsiteX21" fmla="*/ 8924496 w 12226455"/>
              <a:gd name="connsiteY21" fmla="*/ 1934111 h 2094438"/>
              <a:gd name="connsiteX22" fmla="*/ 8730039 w 12226455"/>
              <a:gd name="connsiteY22" fmla="*/ 1958718 h 2094438"/>
              <a:gd name="connsiteX23" fmla="*/ 8637317 w 12226455"/>
              <a:gd name="connsiteY23" fmla="*/ 1976178 h 2094438"/>
              <a:gd name="connsiteX24" fmla="*/ 8497138 w 12226455"/>
              <a:gd name="connsiteY24" fmla="*/ 2026648 h 2094438"/>
              <a:gd name="connsiteX25" fmla="*/ 8281534 w 12226455"/>
              <a:gd name="connsiteY25" fmla="*/ 2036428 h 2094438"/>
              <a:gd name="connsiteX26" fmla="*/ 8275009 w 12226455"/>
              <a:gd name="connsiteY26" fmla="*/ 2036933 h 2094438"/>
              <a:gd name="connsiteX27" fmla="*/ 8215546 w 12226455"/>
              <a:gd name="connsiteY27" fmla="*/ 2024013 h 2094438"/>
              <a:gd name="connsiteX28" fmla="*/ 8191205 w 12226455"/>
              <a:gd name="connsiteY28" fmla="*/ 2026109 h 2094438"/>
              <a:gd name="connsiteX29" fmla="*/ 8022833 w 12226455"/>
              <a:gd name="connsiteY29" fmla="*/ 2020804 h 2094438"/>
              <a:gd name="connsiteX30" fmla="*/ 7842457 w 12226455"/>
              <a:gd name="connsiteY30" fmla="*/ 2032833 h 2094438"/>
              <a:gd name="connsiteX31" fmla="*/ 7623424 w 12226455"/>
              <a:gd name="connsiteY31" fmla="*/ 2023819 h 2094438"/>
              <a:gd name="connsiteX32" fmla="*/ 7513247 w 12226455"/>
              <a:gd name="connsiteY32" fmla="*/ 2034454 h 2094438"/>
              <a:gd name="connsiteX33" fmla="*/ 7252408 w 12226455"/>
              <a:gd name="connsiteY33" fmla="*/ 2048724 h 2094438"/>
              <a:gd name="connsiteX34" fmla="*/ 7058491 w 12226455"/>
              <a:gd name="connsiteY34" fmla="*/ 2026452 h 2094438"/>
              <a:gd name="connsiteX35" fmla="*/ 7014654 w 12226455"/>
              <a:gd name="connsiteY35" fmla="*/ 2008338 h 2094438"/>
              <a:gd name="connsiteX36" fmla="*/ 6869558 w 12226455"/>
              <a:gd name="connsiteY36" fmla="*/ 2009516 h 2094438"/>
              <a:gd name="connsiteX37" fmla="*/ 6801700 w 12226455"/>
              <a:gd name="connsiteY37" fmla="*/ 1992683 h 2094438"/>
              <a:gd name="connsiteX38" fmla="*/ 6630448 w 12226455"/>
              <a:gd name="connsiteY38" fmla="*/ 1990539 h 2094438"/>
              <a:gd name="connsiteX39" fmla="*/ 6343083 w 12226455"/>
              <a:gd name="connsiteY39" fmla="*/ 1975132 h 2094438"/>
              <a:gd name="connsiteX40" fmla="*/ 6118325 w 12226455"/>
              <a:gd name="connsiteY40" fmla="*/ 1977815 h 2094438"/>
              <a:gd name="connsiteX41" fmla="*/ 5951117 w 12226455"/>
              <a:gd name="connsiteY41" fmla="*/ 1980301 h 2094438"/>
              <a:gd name="connsiteX42" fmla="*/ 5899039 w 12226455"/>
              <a:gd name="connsiteY42" fmla="*/ 1970051 h 2094438"/>
              <a:gd name="connsiteX43" fmla="*/ 5826960 w 12226455"/>
              <a:gd name="connsiteY43" fmla="*/ 1971340 h 2094438"/>
              <a:gd name="connsiteX44" fmla="*/ 5750590 w 12226455"/>
              <a:gd name="connsiteY44" fmla="*/ 1974055 h 2094438"/>
              <a:gd name="connsiteX45" fmla="*/ 5692650 w 12226455"/>
              <a:gd name="connsiteY45" fmla="*/ 1973132 h 2094438"/>
              <a:gd name="connsiteX46" fmla="*/ 5707621 w 12226455"/>
              <a:gd name="connsiteY46" fmla="*/ 1971397 h 2094438"/>
              <a:gd name="connsiteX47" fmla="*/ 5678447 w 12226455"/>
              <a:gd name="connsiteY47" fmla="*/ 1972906 h 2094438"/>
              <a:gd name="connsiteX48" fmla="*/ 5692650 w 12226455"/>
              <a:gd name="connsiteY48" fmla="*/ 1973132 h 2094438"/>
              <a:gd name="connsiteX49" fmla="*/ 5624294 w 12226455"/>
              <a:gd name="connsiteY49" fmla="*/ 1981056 h 2094438"/>
              <a:gd name="connsiteX50" fmla="*/ 5554110 w 12226455"/>
              <a:gd name="connsiteY50" fmla="*/ 1965114 h 2094438"/>
              <a:gd name="connsiteX51" fmla="*/ 5488422 w 12226455"/>
              <a:gd name="connsiteY51" fmla="*/ 1963610 h 2094438"/>
              <a:gd name="connsiteX52" fmla="*/ 5234009 w 12226455"/>
              <a:gd name="connsiteY52" fmla="*/ 1945946 h 2094438"/>
              <a:gd name="connsiteX53" fmla="*/ 5054956 w 12226455"/>
              <a:gd name="connsiteY53" fmla="*/ 1961326 h 2094438"/>
              <a:gd name="connsiteX54" fmla="*/ 4968494 w 12226455"/>
              <a:gd name="connsiteY54" fmla="*/ 1980959 h 2094438"/>
              <a:gd name="connsiteX55" fmla="*/ 4887159 w 12226455"/>
              <a:gd name="connsiteY55" fmla="*/ 1987230 h 2094438"/>
              <a:gd name="connsiteX56" fmla="*/ 4823752 w 12226455"/>
              <a:gd name="connsiteY56" fmla="*/ 2010623 h 2094438"/>
              <a:gd name="connsiteX57" fmla="*/ 4763730 w 12226455"/>
              <a:gd name="connsiteY57" fmla="*/ 2037027 h 2094438"/>
              <a:gd name="connsiteX58" fmla="*/ 4758100 w 12226455"/>
              <a:gd name="connsiteY58" fmla="*/ 2037626 h 2094438"/>
              <a:gd name="connsiteX59" fmla="*/ 4753293 w 12226455"/>
              <a:gd name="connsiteY59" fmla="*/ 2034727 h 2094438"/>
              <a:gd name="connsiteX60" fmla="*/ 4738854 w 12226455"/>
              <a:gd name="connsiteY60" fmla="*/ 2040382 h 2094438"/>
              <a:gd name="connsiteX61" fmla="*/ 4679090 w 12226455"/>
              <a:gd name="connsiteY61" fmla="*/ 2049175 h 2094438"/>
              <a:gd name="connsiteX62" fmla="*/ 4670823 w 12226455"/>
              <a:gd name="connsiteY62" fmla="*/ 2060199 h 2094438"/>
              <a:gd name="connsiteX63" fmla="*/ 4652693 w 12226455"/>
              <a:gd name="connsiteY63" fmla="*/ 2068081 h 2094438"/>
              <a:gd name="connsiteX64" fmla="*/ 4596668 w 12226455"/>
              <a:gd name="connsiteY64" fmla="*/ 2066844 h 2094438"/>
              <a:gd name="connsiteX65" fmla="*/ 4515079 w 12226455"/>
              <a:gd name="connsiteY65" fmla="*/ 2093488 h 2094438"/>
              <a:gd name="connsiteX66" fmla="*/ 4359987 w 12226455"/>
              <a:gd name="connsiteY66" fmla="*/ 2087091 h 2094438"/>
              <a:gd name="connsiteX67" fmla="*/ 4299514 w 12226455"/>
              <a:gd name="connsiteY67" fmla="*/ 2072092 h 2094438"/>
              <a:gd name="connsiteX68" fmla="*/ 4215049 w 12226455"/>
              <a:gd name="connsiteY68" fmla="*/ 2078442 h 2094438"/>
              <a:gd name="connsiteX69" fmla="*/ 4182398 w 12226455"/>
              <a:gd name="connsiteY69" fmla="*/ 2068549 h 2094438"/>
              <a:gd name="connsiteX70" fmla="*/ 4148880 w 12226455"/>
              <a:gd name="connsiteY70" fmla="*/ 2087980 h 2094438"/>
              <a:gd name="connsiteX71" fmla="*/ 4132217 w 12226455"/>
              <a:gd name="connsiteY71" fmla="*/ 2074087 h 2094438"/>
              <a:gd name="connsiteX72" fmla="*/ 4073825 w 12226455"/>
              <a:gd name="connsiteY72" fmla="*/ 2078770 h 2094438"/>
              <a:gd name="connsiteX73" fmla="*/ 3997663 w 12226455"/>
              <a:gd name="connsiteY73" fmla="*/ 2084777 h 2094438"/>
              <a:gd name="connsiteX74" fmla="*/ 4004645 w 12226455"/>
              <a:gd name="connsiteY74" fmla="*/ 2091682 h 2094438"/>
              <a:gd name="connsiteX75" fmla="*/ 3969056 w 12226455"/>
              <a:gd name="connsiteY75" fmla="*/ 2094067 h 2094438"/>
              <a:gd name="connsiteX76" fmla="*/ 3959847 w 12226455"/>
              <a:gd name="connsiteY76" fmla="*/ 2091531 h 2094438"/>
              <a:gd name="connsiteX77" fmla="*/ 3925749 w 12226455"/>
              <a:gd name="connsiteY77" fmla="*/ 2090653 h 2094438"/>
              <a:gd name="connsiteX78" fmla="*/ 3860022 w 12226455"/>
              <a:gd name="connsiteY78" fmla="*/ 2080934 h 2094438"/>
              <a:gd name="connsiteX79" fmla="*/ 3741602 w 12226455"/>
              <a:gd name="connsiteY79" fmla="*/ 2071656 h 2094438"/>
              <a:gd name="connsiteX80" fmla="*/ 3608325 w 12226455"/>
              <a:gd name="connsiteY80" fmla="*/ 2079355 h 2094438"/>
              <a:gd name="connsiteX81" fmla="*/ 3491740 w 12226455"/>
              <a:gd name="connsiteY81" fmla="*/ 2092551 h 2094438"/>
              <a:gd name="connsiteX82" fmla="*/ 3381317 w 12226455"/>
              <a:gd name="connsiteY82" fmla="*/ 2072555 h 2094438"/>
              <a:gd name="connsiteX83" fmla="*/ 3248436 w 12226455"/>
              <a:gd name="connsiteY83" fmla="*/ 2062278 h 2094438"/>
              <a:gd name="connsiteX84" fmla="*/ 3028186 w 12226455"/>
              <a:gd name="connsiteY84" fmla="*/ 2060434 h 2094438"/>
              <a:gd name="connsiteX85" fmla="*/ 2637295 w 12226455"/>
              <a:gd name="connsiteY85" fmla="*/ 2026539 h 2094438"/>
              <a:gd name="connsiteX86" fmla="*/ 2222596 w 12226455"/>
              <a:gd name="connsiteY86" fmla="*/ 1936508 h 2094438"/>
              <a:gd name="connsiteX87" fmla="*/ 2139456 w 12226455"/>
              <a:gd name="connsiteY87" fmla="*/ 1911826 h 2094438"/>
              <a:gd name="connsiteX88" fmla="*/ 1981598 w 12226455"/>
              <a:gd name="connsiteY88" fmla="*/ 1886446 h 2094438"/>
              <a:gd name="connsiteX89" fmla="*/ 1980797 w 12226455"/>
              <a:gd name="connsiteY89" fmla="*/ 1886431 h 2094438"/>
              <a:gd name="connsiteX90" fmla="*/ 1980797 w 12226455"/>
              <a:gd name="connsiteY90" fmla="*/ 1871257 h 2094438"/>
              <a:gd name="connsiteX91" fmla="*/ 1849717 w 12226455"/>
              <a:gd name="connsiteY91" fmla="*/ 1881890 h 2094438"/>
              <a:gd name="connsiteX92" fmla="*/ 1687091 w 12226455"/>
              <a:gd name="connsiteY92" fmla="*/ 1842347 h 2094438"/>
              <a:gd name="connsiteX93" fmla="*/ 1596958 w 12226455"/>
              <a:gd name="connsiteY93" fmla="*/ 1804773 h 2094438"/>
              <a:gd name="connsiteX94" fmla="*/ 1521970 w 12226455"/>
              <a:gd name="connsiteY94" fmla="*/ 1790233 h 2094438"/>
              <a:gd name="connsiteX95" fmla="*/ 1412763 w 12226455"/>
              <a:gd name="connsiteY95" fmla="*/ 1794175 h 2094438"/>
              <a:gd name="connsiteX96" fmla="*/ 1296465 w 12226455"/>
              <a:gd name="connsiteY96" fmla="*/ 1797322 h 2094438"/>
              <a:gd name="connsiteX97" fmla="*/ 1289314 w 12226455"/>
              <a:gd name="connsiteY97" fmla="*/ 1796575 h 2094438"/>
              <a:gd name="connsiteX98" fmla="*/ 1209396 w 12226455"/>
              <a:gd name="connsiteY98" fmla="*/ 1799340 h 2094438"/>
              <a:gd name="connsiteX99" fmla="*/ 1178816 w 12226455"/>
              <a:gd name="connsiteY99" fmla="*/ 1797726 h 2094438"/>
              <a:gd name="connsiteX100" fmla="*/ 1118448 w 12226455"/>
              <a:gd name="connsiteY100" fmla="*/ 1799162 h 2094438"/>
              <a:gd name="connsiteX101" fmla="*/ 1109457 w 12226455"/>
              <a:gd name="connsiteY101" fmla="*/ 1799309 h 2094438"/>
              <a:gd name="connsiteX102" fmla="*/ 1051695 w 12226455"/>
              <a:gd name="connsiteY102" fmla="*/ 1795466 h 2094438"/>
              <a:gd name="connsiteX103" fmla="*/ 1047719 w 12226455"/>
              <a:gd name="connsiteY103" fmla="*/ 1796377 h 2094438"/>
              <a:gd name="connsiteX104" fmla="*/ 1013633 w 12226455"/>
              <a:gd name="connsiteY104" fmla="*/ 1794723 h 2094438"/>
              <a:gd name="connsiteX105" fmla="*/ 1008016 w 12226455"/>
              <a:gd name="connsiteY105" fmla="*/ 1792656 h 2094438"/>
              <a:gd name="connsiteX106" fmla="*/ 999124 w 12226455"/>
              <a:gd name="connsiteY106" fmla="*/ 1794019 h 2094438"/>
              <a:gd name="connsiteX107" fmla="*/ 955075 w 12226455"/>
              <a:gd name="connsiteY107" fmla="*/ 1791883 h 2094438"/>
              <a:gd name="connsiteX108" fmla="*/ 882562 w 12226455"/>
              <a:gd name="connsiteY108" fmla="*/ 1796804 h 2094438"/>
              <a:gd name="connsiteX109" fmla="*/ 879961 w 12226455"/>
              <a:gd name="connsiteY109" fmla="*/ 1796413 h 2094438"/>
              <a:gd name="connsiteX110" fmla="*/ 879375 w 12226455"/>
              <a:gd name="connsiteY110" fmla="*/ 1796200 h 2094438"/>
              <a:gd name="connsiteX111" fmla="*/ 826826 w 12226455"/>
              <a:gd name="connsiteY111" fmla="*/ 1773120 h 2094438"/>
              <a:gd name="connsiteX112" fmla="*/ 788810 w 12226455"/>
              <a:gd name="connsiteY112" fmla="*/ 1780877 h 2094438"/>
              <a:gd name="connsiteX113" fmla="*/ 786858 w 12226455"/>
              <a:gd name="connsiteY113" fmla="*/ 1782406 h 2094438"/>
              <a:gd name="connsiteX114" fmla="*/ 719311 w 12226455"/>
              <a:gd name="connsiteY114" fmla="*/ 1772245 h 2094438"/>
              <a:gd name="connsiteX115" fmla="*/ 605941 w 12226455"/>
              <a:gd name="connsiteY115" fmla="*/ 1750592 h 2094438"/>
              <a:gd name="connsiteX116" fmla="*/ 571662 w 12226455"/>
              <a:gd name="connsiteY116" fmla="*/ 1759938 h 2094438"/>
              <a:gd name="connsiteX117" fmla="*/ 561295 w 12226455"/>
              <a:gd name="connsiteY117" fmla="*/ 1764746 h 2094438"/>
              <a:gd name="connsiteX118" fmla="*/ 552495 w 12226455"/>
              <a:gd name="connsiteY118" fmla="*/ 1762244 h 2094438"/>
              <a:gd name="connsiteX119" fmla="*/ 387891 w 12226455"/>
              <a:gd name="connsiteY119" fmla="*/ 1712379 h 2094438"/>
              <a:gd name="connsiteX120" fmla="*/ 264389 w 12226455"/>
              <a:gd name="connsiteY120" fmla="*/ 1691576 h 2094438"/>
              <a:gd name="connsiteX121" fmla="*/ 155395 w 12226455"/>
              <a:gd name="connsiteY121" fmla="*/ 1682653 h 2094438"/>
              <a:gd name="connsiteX122" fmla="*/ 114621 w 12226455"/>
              <a:gd name="connsiteY122" fmla="*/ 1682091 h 2094438"/>
              <a:gd name="connsiteX123" fmla="*/ 84645 w 12226455"/>
              <a:gd name="connsiteY123" fmla="*/ 1684851 h 2094438"/>
              <a:gd name="connsiteX124" fmla="*/ 10003 w 12226455"/>
              <a:gd name="connsiteY124" fmla="*/ 1674828 h 2094438"/>
              <a:gd name="connsiteX125" fmla="*/ 0 w 12226455"/>
              <a:gd name="connsiteY125" fmla="*/ 1673934 h 2094438"/>
              <a:gd name="connsiteX126" fmla="*/ 1013 w 12226455"/>
              <a:gd name="connsiteY126" fmla="*/ 0 h 209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12226455" h="2094438">
                <a:moveTo>
                  <a:pt x="1013" y="0"/>
                </a:moveTo>
                <a:lnTo>
                  <a:pt x="12226455" y="0"/>
                </a:lnTo>
                <a:lnTo>
                  <a:pt x="12226455" y="457198"/>
                </a:lnTo>
                <a:lnTo>
                  <a:pt x="12226455" y="1016758"/>
                </a:lnTo>
                <a:lnTo>
                  <a:pt x="12226455" y="1392257"/>
                </a:lnTo>
                <a:lnTo>
                  <a:pt x="12210010" y="1392079"/>
                </a:lnTo>
                <a:cubicBezTo>
                  <a:pt x="12177369" y="1401762"/>
                  <a:pt x="12165221" y="1375797"/>
                  <a:pt x="12097957" y="1378121"/>
                </a:cubicBezTo>
                <a:cubicBezTo>
                  <a:pt x="11982408" y="1397026"/>
                  <a:pt x="11744000" y="1479580"/>
                  <a:pt x="11705048" y="1504448"/>
                </a:cubicBezTo>
                <a:cubicBezTo>
                  <a:pt x="11653673" y="1545577"/>
                  <a:pt x="11612549" y="1567611"/>
                  <a:pt x="11578252" y="1622780"/>
                </a:cubicBezTo>
                <a:cubicBezTo>
                  <a:pt x="11532313" y="1662349"/>
                  <a:pt x="11474481" y="1608627"/>
                  <a:pt x="11441414" y="1671606"/>
                </a:cubicBezTo>
                <a:cubicBezTo>
                  <a:pt x="11434289" y="1685031"/>
                  <a:pt x="11414202" y="1730284"/>
                  <a:pt x="11384400" y="1726735"/>
                </a:cubicBezTo>
                <a:cubicBezTo>
                  <a:pt x="11364941" y="1726080"/>
                  <a:pt x="11231983" y="1760808"/>
                  <a:pt x="11243987" y="1775920"/>
                </a:cubicBezTo>
                <a:cubicBezTo>
                  <a:pt x="11215065" y="1776200"/>
                  <a:pt x="11198721" y="1785681"/>
                  <a:pt x="11146741" y="1786963"/>
                </a:cubicBezTo>
                <a:cubicBezTo>
                  <a:pt x="11094761" y="1788246"/>
                  <a:pt x="11060195" y="1794679"/>
                  <a:pt x="10932107" y="1783616"/>
                </a:cubicBezTo>
                <a:cubicBezTo>
                  <a:pt x="10815241" y="1773521"/>
                  <a:pt x="10458451" y="1789204"/>
                  <a:pt x="10374059" y="1797882"/>
                </a:cubicBezTo>
                <a:cubicBezTo>
                  <a:pt x="10266568" y="1803488"/>
                  <a:pt x="10301733" y="1805661"/>
                  <a:pt x="10227592" y="1817257"/>
                </a:cubicBezTo>
                <a:cubicBezTo>
                  <a:pt x="10159795" y="1826913"/>
                  <a:pt x="10151758" y="1821828"/>
                  <a:pt x="10015680" y="1830474"/>
                </a:cubicBezTo>
                <a:cubicBezTo>
                  <a:pt x="9814162" y="1843361"/>
                  <a:pt x="9618601" y="1880077"/>
                  <a:pt x="9411126" y="1869136"/>
                </a:cubicBezTo>
                <a:cubicBezTo>
                  <a:pt x="9373213" y="1876546"/>
                  <a:pt x="9394950" y="1893604"/>
                  <a:pt x="9341661" y="1903018"/>
                </a:cubicBezTo>
                <a:cubicBezTo>
                  <a:pt x="9288372" y="1912432"/>
                  <a:pt x="9130756" y="1921467"/>
                  <a:pt x="9091392" y="1925623"/>
                </a:cubicBezTo>
                <a:cubicBezTo>
                  <a:pt x="9071445" y="1919716"/>
                  <a:pt x="9058205" y="1924023"/>
                  <a:pt x="9046316" y="1931643"/>
                </a:cubicBezTo>
                <a:cubicBezTo>
                  <a:pt x="9004352" y="1932420"/>
                  <a:pt x="8969757" y="1927074"/>
                  <a:pt x="8924496" y="1934111"/>
                </a:cubicBezTo>
                <a:cubicBezTo>
                  <a:pt x="8873011" y="1946604"/>
                  <a:pt x="8777904" y="1946721"/>
                  <a:pt x="8730039" y="1958718"/>
                </a:cubicBezTo>
                <a:cubicBezTo>
                  <a:pt x="8656986" y="1947221"/>
                  <a:pt x="8743731" y="1973503"/>
                  <a:pt x="8637317" y="1976178"/>
                </a:cubicBezTo>
                <a:cubicBezTo>
                  <a:pt x="8598500" y="1987499"/>
                  <a:pt x="8556435" y="2024586"/>
                  <a:pt x="8497138" y="2026648"/>
                </a:cubicBezTo>
                <a:cubicBezTo>
                  <a:pt x="8440495" y="2027805"/>
                  <a:pt x="8318556" y="2034713"/>
                  <a:pt x="8281534" y="2036428"/>
                </a:cubicBezTo>
                <a:lnTo>
                  <a:pt x="8275009" y="2036933"/>
                </a:lnTo>
                <a:lnTo>
                  <a:pt x="8215546" y="2024013"/>
                </a:lnTo>
                <a:cubicBezTo>
                  <a:pt x="8215156" y="2029330"/>
                  <a:pt x="8197251" y="2030867"/>
                  <a:pt x="8191205" y="2026109"/>
                </a:cubicBezTo>
                <a:cubicBezTo>
                  <a:pt x="8059869" y="1999550"/>
                  <a:pt x="8100586" y="2055132"/>
                  <a:pt x="8022833" y="2020804"/>
                </a:cubicBezTo>
                <a:cubicBezTo>
                  <a:pt x="7953710" y="2021891"/>
                  <a:pt x="7909025" y="2032330"/>
                  <a:pt x="7842457" y="2032833"/>
                </a:cubicBezTo>
                <a:cubicBezTo>
                  <a:pt x="7775888" y="2033334"/>
                  <a:pt x="7690162" y="2026488"/>
                  <a:pt x="7623424" y="2023819"/>
                </a:cubicBezTo>
                <a:cubicBezTo>
                  <a:pt x="7539371" y="2028810"/>
                  <a:pt x="7562808" y="2029306"/>
                  <a:pt x="7513247" y="2034454"/>
                </a:cubicBezTo>
                <a:cubicBezTo>
                  <a:pt x="7352211" y="2028209"/>
                  <a:pt x="7354639" y="2049419"/>
                  <a:pt x="7252408" y="2048724"/>
                </a:cubicBezTo>
                <a:cubicBezTo>
                  <a:pt x="7204063" y="2040800"/>
                  <a:pt x="7114224" y="2024619"/>
                  <a:pt x="7058491" y="2026452"/>
                </a:cubicBezTo>
                <a:cubicBezTo>
                  <a:pt x="7021084" y="2020844"/>
                  <a:pt x="7045432" y="2013227"/>
                  <a:pt x="7014654" y="2008338"/>
                </a:cubicBezTo>
                <a:lnTo>
                  <a:pt x="6869558" y="2009516"/>
                </a:lnTo>
                <a:cubicBezTo>
                  <a:pt x="6847718" y="2014302"/>
                  <a:pt x="6856427" y="1989230"/>
                  <a:pt x="6801700" y="1992683"/>
                </a:cubicBezTo>
                <a:lnTo>
                  <a:pt x="6630448" y="1990539"/>
                </a:lnTo>
                <a:cubicBezTo>
                  <a:pt x="6554012" y="1987613"/>
                  <a:pt x="6428437" y="1977252"/>
                  <a:pt x="6343083" y="1975132"/>
                </a:cubicBezTo>
                <a:cubicBezTo>
                  <a:pt x="6257729" y="1973011"/>
                  <a:pt x="6200984" y="1982277"/>
                  <a:pt x="6118325" y="1977815"/>
                </a:cubicBezTo>
                <a:cubicBezTo>
                  <a:pt x="6040211" y="1994968"/>
                  <a:pt x="6018927" y="1986168"/>
                  <a:pt x="5951117" y="1980301"/>
                </a:cubicBezTo>
                <a:lnTo>
                  <a:pt x="5899039" y="1970051"/>
                </a:lnTo>
                <a:lnTo>
                  <a:pt x="5826960" y="1971340"/>
                </a:lnTo>
                <a:cubicBezTo>
                  <a:pt x="5822059" y="1972558"/>
                  <a:pt x="5785971" y="1973629"/>
                  <a:pt x="5750590" y="1974055"/>
                </a:cubicBezTo>
                <a:lnTo>
                  <a:pt x="5692650" y="1973132"/>
                </a:lnTo>
                <a:lnTo>
                  <a:pt x="5707621" y="1971397"/>
                </a:lnTo>
                <a:lnTo>
                  <a:pt x="5678447" y="1972906"/>
                </a:lnTo>
                <a:lnTo>
                  <a:pt x="5692650" y="1973132"/>
                </a:lnTo>
                <a:lnTo>
                  <a:pt x="5624294" y="1981056"/>
                </a:lnTo>
                <a:cubicBezTo>
                  <a:pt x="5604222" y="1980507"/>
                  <a:pt x="5576756" y="1968021"/>
                  <a:pt x="5554110" y="1965114"/>
                </a:cubicBezTo>
                <a:cubicBezTo>
                  <a:pt x="5531465" y="1962207"/>
                  <a:pt x="5518322" y="1978148"/>
                  <a:pt x="5488422" y="1963610"/>
                </a:cubicBezTo>
                <a:cubicBezTo>
                  <a:pt x="5435072" y="1960415"/>
                  <a:pt x="5306254" y="1946327"/>
                  <a:pt x="5234009" y="1945946"/>
                </a:cubicBezTo>
                <a:cubicBezTo>
                  <a:pt x="5161765" y="1945566"/>
                  <a:pt x="5099209" y="1955491"/>
                  <a:pt x="5054956" y="1961326"/>
                </a:cubicBezTo>
                <a:cubicBezTo>
                  <a:pt x="5010704" y="1967160"/>
                  <a:pt x="4975591" y="1978636"/>
                  <a:pt x="4968494" y="1980959"/>
                </a:cubicBezTo>
                <a:lnTo>
                  <a:pt x="4887159" y="1987230"/>
                </a:lnTo>
                <a:lnTo>
                  <a:pt x="4823752" y="2010623"/>
                </a:lnTo>
                <a:lnTo>
                  <a:pt x="4763730" y="2037027"/>
                </a:lnTo>
                <a:lnTo>
                  <a:pt x="4758100" y="2037626"/>
                </a:lnTo>
                <a:lnTo>
                  <a:pt x="4753293" y="2034727"/>
                </a:lnTo>
                <a:lnTo>
                  <a:pt x="4738854" y="2040382"/>
                </a:lnTo>
                <a:cubicBezTo>
                  <a:pt x="4719567" y="2047559"/>
                  <a:pt x="4700371" y="2052707"/>
                  <a:pt x="4679090" y="2049175"/>
                </a:cubicBezTo>
                <a:cubicBezTo>
                  <a:pt x="4677019" y="2053404"/>
                  <a:pt x="4674180" y="2057026"/>
                  <a:pt x="4670823" y="2060199"/>
                </a:cubicBezTo>
                <a:lnTo>
                  <a:pt x="4652693" y="2068081"/>
                </a:lnTo>
                <a:lnTo>
                  <a:pt x="4596668" y="2066844"/>
                </a:lnTo>
                <a:lnTo>
                  <a:pt x="4515079" y="2093488"/>
                </a:lnTo>
                <a:cubicBezTo>
                  <a:pt x="4463698" y="2097853"/>
                  <a:pt x="4402865" y="2085692"/>
                  <a:pt x="4359987" y="2087091"/>
                </a:cubicBezTo>
                <a:cubicBezTo>
                  <a:pt x="4331010" y="2088701"/>
                  <a:pt x="4325018" y="2064931"/>
                  <a:pt x="4299514" y="2072092"/>
                </a:cubicBezTo>
                <a:cubicBezTo>
                  <a:pt x="4273371" y="2072636"/>
                  <a:pt x="4227618" y="2083997"/>
                  <a:pt x="4215049" y="2078442"/>
                </a:cubicBezTo>
                <a:lnTo>
                  <a:pt x="4182398" y="2068549"/>
                </a:lnTo>
                <a:lnTo>
                  <a:pt x="4148880" y="2087980"/>
                </a:lnTo>
                <a:lnTo>
                  <a:pt x="4132217" y="2074087"/>
                </a:lnTo>
                <a:lnTo>
                  <a:pt x="4073825" y="2078770"/>
                </a:lnTo>
                <a:lnTo>
                  <a:pt x="3997663" y="2084777"/>
                </a:lnTo>
                <a:lnTo>
                  <a:pt x="4004645" y="2091682"/>
                </a:lnTo>
                <a:lnTo>
                  <a:pt x="3969056" y="2094067"/>
                </a:lnTo>
                <a:lnTo>
                  <a:pt x="3959847" y="2091531"/>
                </a:lnTo>
                <a:cubicBezTo>
                  <a:pt x="3956591" y="2093697"/>
                  <a:pt x="3932491" y="2091838"/>
                  <a:pt x="3925749" y="2090653"/>
                </a:cubicBezTo>
                <a:lnTo>
                  <a:pt x="3860022" y="2080934"/>
                </a:lnTo>
                <a:lnTo>
                  <a:pt x="3741602" y="2071656"/>
                </a:lnTo>
                <a:cubicBezTo>
                  <a:pt x="3685648" y="2078843"/>
                  <a:pt x="3689521" y="2069398"/>
                  <a:pt x="3608325" y="2079355"/>
                </a:cubicBezTo>
                <a:cubicBezTo>
                  <a:pt x="3559435" y="2105880"/>
                  <a:pt x="3544328" y="2078348"/>
                  <a:pt x="3491740" y="2092551"/>
                </a:cubicBezTo>
                <a:lnTo>
                  <a:pt x="3381317" y="2072555"/>
                </a:lnTo>
                <a:cubicBezTo>
                  <a:pt x="3321138" y="2069130"/>
                  <a:pt x="3308615" y="2065704"/>
                  <a:pt x="3248436" y="2062278"/>
                </a:cubicBezTo>
                <a:cubicBezTo>
                  <a:pt x="3186561" y="2051918"/>
                  <a:pt x="3130043" y="2066391"/>
                  <a:pt x="3028186" y="2060434"/>
                </a:cubicBezTo>
                <a:cubicBezTo>
                  <a:pt x="2926329" y="2054477"/>
                  <a:pt x="2745912" y="2053371"/>
                  <a:pt x="2637295" y="2026539"/>
                </a:cubicBezTo>
                <a:cubicBezTo>
                  <a:pt x="2508934" y="1999914"/>
                  <a:pt x="2299666" y="1962591"/>
                  <a:pt x="2222596" y="1936508"/>
                </a:cubicBezTo>
                <a:cubicBezTo>
                  <a:pt x="2210338" y="1930065"/>
                  <a:pt x="2150953" y="1915808"/>
                  <a:pt x="2139456" y="1911826"/>
                </a:cubicBezTo>
                <a:cubicBezTo>
                  <a:pt x="2068355" y="1922769"/>
                  <a:pt x="2030992" y="1892936"/>
                  <a:pt x="1981598" y="1886446"/>
                </a:cubicBezTo>
                <a:lnTo>
                  <a:pt x="1980797" y="1886431"/>
                </a:lnTo>
                <a:lnTo>
                  <a:pt x="1980797" y="1871257"/>
                </a:lnTo>
                <a:cubicBezTo>
                  <a:pt x="1970878" y="1851113"/>
                  <a:pt x="1902643" y="1888334"/>
                  <a:pt x="1849717" y="1881890"/>
                </a:cubicBezTo>
                <a:cubicBezTo>
                  <a:pt x="1780571" y="1849543"/>
                  <a:pt x="1735844" y="1854658"/>
                  <a:pt x="1687091" y="1842347"/>
                </a:cubicBezTo>
                <a:cubicBezTo>
                  <a:pt x="1642649" y="1840578"/>
                  <a:pt x="1660429" y="1799141"/>
                  <a:pt x="1596958" y="1804773"/>
                </a:cubicBezTo>
                <a:cubicBezTo>
                  <a:pt x="1571440" y="1791845"/>
                  <a:pt x="1552669" y="1791999"/>
                  <a:pt x="1521970" y="1790233"/>
                </a:cubicBezTo>
                <a:cubicBezTo>
                  <a:pt x="1491271" y="1788467"/>
                  <a:pt x="1450765" y="1792982"/>
                  <a:pt x="1412763" y="1794175"/>
                </a:cubicBezTo>
                <a:lnTo>
                  <a:pt x="1296465" y="1797322"/>
                </a:lnTo>
                <a:lnTo>
                  <a:pt x="1289314" y="1796575"/>
                </a:lnTo>
                <a:cubicBezTo>
                  <a:pt x="1279395" y="1795482"/>
                  <a:pt x="1218476" y="1801107"/>
                  <a:pt x="1209396" y="1799340"/>
                </a:cubicBezTo>
                <a:cubicBezTo>
                  <a:pt x="1193285" y="1802731"/>
                  <a:pt x="1185050" y="1798716"/>
                  <a:pt x="1178816" y="1797726"/>
                </a:cubicBezTo>
                <a:lnTo>
                  <a:pt x="1118448" y="1799162"/>
                </a:lnTo>
                <a:lnTo>
                  <a:pt x="1109457" y="1799309"/>
                </a:lnTo>
                <a:cubicBezTo>
                  <a:pt x="1089593" y="1799838"/>
                  <a:pt x="1070569" y="1799554"/>
                  <a:pt x="1051695" y="1795466"/>
                </a:cubicBezTo>
                <a:lnTo>
                  <a:pt x="1047719" y="1796377"/>
                </a:lnTo>
                <a:lnTo>
                  <a:pt x="1013633" y="1794723"/>
                </a:lnTo>
                <a:lnTo>
                  <a:pt x="1008016" y="1792656"/>
                </a:lnTo>
                <a:lnTo>
                  <a:pt x="999124" y="1794019"/>
                </a:lnTo>
                <a:lnTo>
                  <a:pt x="955075" y="1791883"/>
                </a:lnTo>
                <a:lnTo>
                  <a:pt x="882562" y="1796804"/>
                </a:lnTo>
                <a:lnTo>
                  <a:pt x="879961" y="1796413"/>
                </a:lnTo>
                <a:lnTo>
                  <a:pt x="879375" y="1796200"/>
                </a:lnTo>
                <a:cubicBezTo>
                  <a:pt x="862130" y="1792463"/>
                  <a:pt x="843250" y="1774633"/>
                  <a:pt x="826826" y="1773120"/>
                </a:cubicBezTo>
                <a:cubicBezTo>
                  <a:pt x="833393" y="1786078"/>
                  <a:pt x="803653" y="1778825"/>
                  <a:pt x="788810" y="1780877"/>
                </a:cubicBezTo>
                <a:lnTo>
                  <a:pt x="786858" y="1782406"/>
                </a:lnTo>
                <a:lnTo>
                  <a:pt x="719311" y="1772245"/>
                </a:lnTo>
                <a:cubicBezTo>
                  <a:pt x="683699" y="1766739"/>
                  <a:pt x="633686" y="1751188"/>
                  <a:pt x="605941" y="1750592"/>
                </a:cubicBezTo>
                <a:cubicBezTo>
                  <a:pt x="593515" y="1760725"/>
                  <a:pt x="587000" y="1755418"/>
                  <a:pt x="571662" y="1759938"/>
                </a:cubicBezTo>
                <a:lnTo>
                  <a:pt x="561295" y="1764746"/>
                </a:lnTo>
                <a:lnTo>
                  <a:pt x="552495" y="1762244"/>
                </a:lnTo>
                <a:cubicBezTo>
                  <a:pt x="500782" y="1746577"/>
                  <a:pt x="434051" y="1724452"/>
                  <a:pt x="387891" y="1712379"/>
                </a:cubicBezTo>
                <a:cubicBezTo>
                  <a:pt x="360134" y="1707432"/>
                  <a:pt x="303139" y="1696530"/>
                  <a:pt x="264389" y="1691576"/>
                </a:cubicBezTo>
                <a:cubicBezTo>
                  <a:pt x="240924" y="1693130"/>
                  <a:pt x="174668" y="1699683"/>
                  <a:pt x="155395" y="1682653"/>
                </a:cubicBezTo>
                <a:cubicBezTo>
                  <a:pt x="154268" y="1696979"/>
                  <a:pt x="127403" y="1672385"/>
                  <a:pt x="114621" y="1682091"/>
                </a:cubicBezTo>
                <a:cubicBezTo>
                  <a:pt x="105719" y="1690510"/>
                  <a:pt x="95495" y="1685011"/>
                  <a:pt x="84645" y="1684851"/>
                </a:cubicBezTo>
                <a:cubicBezTo>
                  <a:pt x="71576" y="1691733"/>
                  <a:pt x="23446" y="1682420"/>
                  <a:pt x="10003" y="1674828"/>
                </a:cubicBezTo>
                <a:lnTo>
                  <a:pt x="0" y="1673934"/>
                </a:lnTo>
                <a:cubicBezTo>
                  <a:pt x="338" y="1115956"/>
                  <a:pt x="675" y="557978"/>
                  <a:pt x="1013" y="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F33BD0-2669-E586-3FBA-145F8E98E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479" y="609601"/>
            <a:ext cx="9477003" cy="1216024"/>
          </a:xfrm>
        </p:spPr>
        <p:txBody>
          <a:bodyPr>
            <a:normAutofit/>
          </a:bodyPr>
          <a:lstStyle/>
          <a:p>
            <a:pPr algn="ctr"/>
            <a:r>
              <a:rPr lang="de-DE" b="1">
                <a:latin typeface="Bookman Old Style" panose="02050604050505020204" pitchFamily="18" charset="0"/>
              </a:rPr>
              <a:t>Betreuungsmöglichkeiten</a:t>
            </a:r>
          </a:p>
        </p:txBody>
      </p:sp>
      <p:pic>
        <p:nvPicPr>
          <p:cNvPr id="13" name="Grafik 12" descr="Ein Bild, das drinnen, Wand, Zähler, Tisch enthält.&#10;&#10;Automatisch generierte Beschreibung">
            <a:extLst>
              <a:ext uri="{FF2B5EF4-FFF2-40B4-BE49-F238E27FC236}">
                <a16:creationId xmlns:a16="http://schemas.microsoft.com/office/drawing/2014/main" id="{70EF8106-FF6B-CED6-38B2-BD737AFD6E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6" r="-1" b="-1"/>
          <a:stretch/>
        </p:blipFill>
        <p:spPr>
          <a:xfrm>
            <a:off x="1232429" y="2461116"/>
            <a:ext cx="3070664" cy="1955340"/>
          </a:xfrm>
          <a:prstGeom prst="rect">
            <a:avLst/>
          </a:prstGeom>
        </p:spPr>
      </p:pic>
      <p:pic>
        <p:nvPicPr>
          <p:cNvPr id="9" name="Grafik 8" descr="Ein Bild, das drinnen, Decke, Möbel, Läufer enthält.&#10;&#10;Automatisch generierte Beschreibung">
            <a:extLst>
              <a:ext uri="{FF2B5EF4-FFF2-40B4-BE49-F238E27FC236}">
                <a16:creationId xmlns:a16="http://schemas.microsoft.com/office/drawing/2014/main" id="{5A9E8F0D-4CB8-468E-D7F9-0D555248AF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0" r="-3" b="-3"/>
          <a:stretch/>
        </p:blipFill>
        <p:spPr>
          <a:xfrm>
            <a:off x="4612875" y="2435226"/>
            <a:ext cx="2966250" cy="2007120"/>
          </a:xfrm>
          <a:prstGeom prst="rect">
            <a:avLst/>
          </a:prstGeom>
        </p:spPr>
      </p:pic>
      <p:pic>
        <p:nvPicPr>
          <p:cNvPr id="16" name="Grafik 15" descr="Ein Bild, das drinnen, Boden, Decke, grün enthält.&#10;&#10;Automatisch generierte Beschreibung">
            <a:extLst>
              <a:ext uri="{FF2B5EF4-FFF2-40B4-BE49-F238E27FC236}">
                <a16:creationId xmlns:a16="http://schemas.microsoft.com/office/drawing/2014/main" id="{D70B2A04-33CC-716F-1939-7C826725E0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4"/>
          <a:stretch/>
        </p:blipFill>
        <p:spPr>
          <a:xfrm>
            <a:off x="7888908" y="2440252"/>
            <a:ext cx="3070664" cy="1997067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5A7D673-A870-B7FE-A471-0DFC69932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9" y="4763562"/>
            <a:ext cx="9810604" cy="16304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e-DE" sz="2400" dirty="0"/>
              <a:t>OGTS und Hort an unserer Schule unter einem Dach!</a:t>
            </a:r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r>
              <a:rPr lang="de-DE" sz="2400" dirty="0"/>
              <a:t>Bei beiden ist ein Mittagessen in unserer Mensa problemlos möglich.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1891F5E7-0005-C874-2342-DF8F2A73B9D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799" y="89112"/>
            <a:ext cx="304801" cy="43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077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8E2E1-B056-C148-DAB1-D2313EA5C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9D1949-60F2-FE79-6423-692A52F34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6335" y="609601"/>
            <a:ext cx="3937094" cy="121602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400" b="1" dirty="0">
                <a:latin typeface="Bookman Old Style" panose="02050604050505020204" pitchFamily="18" charset="0"/>
              </a:rPr>
              <a:t>Der </a:t>
            </a:r>
            <a:r>
              <a:rPr lang="en-US" sz="2400" b="1" dirty="0" err="1">
                <a:latin typeface="Bookman Old Style" panose="02050604050505020204" pitchFamily="18" charset="0"/>
              </a:rPr>
              <a:t>erste</a:t>
            </a:r>
            <a:r>
              <a:rPr lang="en-US" sz="2400" b="1" dirty="0">
                <a:latin typeface="Bookman Old Style" panose="02050604050505020204" pitchFamily="18" charset="0"/>
              </a:rPr>
              <a:t> </a:t>
            </a:r>
            <a:r>
              <a:rPr lang="en-US" sz="2400" b="1" dirty="0" err="1">
                <a:latin typeface="Bookman Old Style" panose="02050604050505020204" pitchFamily="18" charset="0"/>
              </a:rPr>
              <a:t>Schultag</a:t>
            </a:r>
            <a:endParaRPr lang="de-DE" sz="24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2B807E1-B5E5-8633-A067-6469F4F7A9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2" r="-2" b="12376"/>
          <a:stretch/>
        </p:blipFill>
        <p:spPr>
          <a:xfrm>
            <a:off x="4" y="1"/>
            <a:ext cx="7037119" cy="6857999"/>
          </a:xfrm>
          <a:custGeom>
            <a:avLst/>
            <a:gdLst/>
            <a:ahLst/>
            <a:cxnLst/>
            <a:rect l="l" t="t" r="r" b="b"/>
            <a:pathLst>
              <a:path w="7037119" h="6857999">
                <a:moveTo>
                  <a:pt x="0" y="0"/>
                </a:moveTo>
                <a:lnTo>
                  <a:pt x="6964192" y="0"/>
                </a:lnTo>
                <a:lnTo>
                  <a:pt x="6958160" y="70714"/>
                </a:lnTo>
                <a:cubicBezTo>
                  <a:pt x="6951001" y="105084"/>
                  <a:pt x="6926062" y="125041"/>
                  <a:pt x="6922034" y="154825"/>
                </a:cubicBezTo>
                <a:cubicBezTo>
                  <a:pt x="6888738" y="184083"/>
                  <a:pt x="6875225" y="272154"/>
                  <a:pt x="6864029" y="301580"/>
                </a:cubicBezTo>
                <a:cubicBezTo>
                  <a:pt x="6850541" y="382476"/>
                  <a:pt x="6857766" y="543626"/>
                  <a:pt x="6842156" y="642469"/>
                </a:cubicBezTo>
                <a:cubicBezTo>
                  <a:pt x="6828250" y="715553"/>
                  <a:pt x="6832569" y="729947"/>
                  <a:pt x="6802087" y="818449"/>
                </a:cubicBezTo>
                <a:cubicBezTo>
                  <a:pt x="6828151" y="830541"/>
                  <a:pt x="6801214" y="859084"/>
                  <a:pt x="6798684" y="875396"/>
                </a:cubicBezTo>
                <a:cubicBezTo>
                  <a:pt x="6792414" y="895056"/>
                  <a:pt x="6762852" y="912465"/>
                  <a:pt x="6756983" y="952375"/>
                </a:cubicBezTo>
                <a:lnTo>
                  <a:pt x="6758478" y="972424"/>
                </a:lnTo>
                <a:lnTo>
                  <a:pt x="6752651" y="996407"/>
                </a:lnTo>
                <a:cubicBezTo>
                  <a:pt x="6744201" y="1040546"/>
                  <a:pt x="6736270" y="1086165"/>
                  <a:pt x="6716997" y="1091248"/>
                </a:cubicBezTo>
                <a:cubicBezTo>
                  <a:pt x="6678332" y="1122349"/>
                  <a:pt x="6707411" y="1240829"/>
                  <a:pt x="6657090" y="1307489"/>
                </a:cubicBezTo>
                <a:cubicBezTo>
                  <a:pt x="6621135" y="1444387"/>
                  <a:pt x="6524184" y="1590429"/>
                  <a:pt x="6508075" y="1709568"/>
                </a:cubicBezTo>
                <a:cubicBezTo>
                  <a:pt x="6474780" y="1738828"/>
                  <a:pt x="6473953" y="1782449"/>
                  <a:pt x="6462759" y="1811874"/>
                </a:cubicBezTo>
                <a:cubicBezTo>
                  <a:pt x="6449270" y="1892769"/>
                  <a:pt x="6399402" y="2130120"/>
                  <a:pt x="6383790" y="2228963"/>
                </a:cubicBezTo>
                <a:cubicBezTo>
                  <a:pt x="6369883" y="2302046"/>
                  <a:pt x="6399578" y="2316440"/>
                  <a:pt x="6369096" y="2404942"/>
                </a:cubicBezTo>
                <a:cubicBezTo>
                  <a:pt x="6395161" y="2417035"/>
                  <a:pt x="6368224" y="2445577"/>
                  <a:pt x="6365696" y="2461889"/>
                </a:cubicBezTo>
                <a:cubicBezTo>
                  <a:pt x="6359423" y="2481550"/>
                  <a:pt x="6329861" y="2498958"/>
                  <a:pt x="6323990" y="2538869"/>
                </a:cubicBezTo>
                <a:cubicBezTo>
                  <a:pt x="6317721" y="2603362"/>
                  <a:pt x="6317811" y="2723423"/>
                  <a:pt x="6299971" y="2852842"/>
                </a:cubicBezTo>
                <a:cubicBezTo>
                  <a:pt x="6296888" y="2889820"/>
                  <a:pt x="6314227" y="2924069"/>
                  <a:pt x="6305256" y="2965146"/>
                </a:cubicBezTo>
                <a:lnTo>
                  <a:pt x="6297430" y="3010980"/>
                </a:lnTo>
                <a:lnTo>
                  <a:pt x="6301903" y="3017531"/>
                </a:lnTo>
                <a:lnTo>
                  <a:pt x="6312288" y="3141762"/>
                </a:lnTo>
                <a:cubicBezTo>
                  <a:pt x="6310891" y="3148458"/>
                  <a:pt x="6311653" y="3156601"/>
                  <a:pt x="6317307" y="3167974"/>
                </a:cubicBezTo>
                <a:lnTo>
                  <a:pt x="6319343" y="3170223"/>
                </a:lnTo>
                <a:lnTo>
                  <a:pt x="6388791" y="3425292"/>
                </a:lnTo>
                <a:cubicBezTo>
                  <a:pt x="6411564" y="3519098"/>
                  <a:pt x="6451294" y="3670230"/>
                  <a:pt x="6473625" y="3778499"/>
                </a:cubicBezTo>
                <a:cubicBezTo>
                  <a:pt x="6461715" y="3876413"/>
                  <a:pt x="6479795" y="3911499"/>
                  <a:pt x="6488572" y="4010514"/>
                </a:cubicBezTo>
                <a:cubicBezTo>
                  <a:pt x="6537658" y="4041328"/>
                  <a:pt x="6522549" y="4094791"/>
                  <a:pt x="6542727" y="4142824"/>
                </a:cubicBezTo>
                <a:cubicBezTo>
                  <a:pt x="6562367" y="4174785"/>
                  <a:pt x="6560025" y="4194356"/>
                  <a:pt x="6574700" y="4253089"/>
                </a:cubicBezTo>
                <a:lnTo>
                  <a:pt x="6630782" y="4495230"/>
                </a:lnTo>
                <a:cubicBezTo>
                  <a:pt x="6629041" y="4518096"/>
                  <a:pt x="6642831" y="4583613"/>
                  <a:pt x="6657121" y="4592798"/>
                </a:cubicBezTo>
                <a:cubicBezTo>
                  <a:pt x="6662404" y="4605798"/>
                  <a:pt x="6661388" y="4622935"/>
                  <a:pt x="6675304" y="4625784"/>
                </a:cubicBezTo>
                <a:cubicBezTo>
                  <a:pt x="6692614" y="4632048"/>
                  <a:pt x="6678575" y="4686348"/>
                  <a:pt x="6695194" y="4674587"/>
                </a:cubicBezTo>
                <a:cubicBezTo>
                  <a:pt x="6692850" y="4684186"/>
                  <a:pt x="6692968" y="4695174"/>
                  <a:pt x="6694674" y="4706669"/>
                </a:cubicBezTo>
                <a:lnTo>
                  <a:pt x="6696125" y="4712312"/>
                </a:lnTo>
                <a:lnTo>
                  <a:pt x="6683308" y="4752491"/>
                </a:lnTo>
                <a:cubicBezTo>
                  <a:pt x="6668335" y="4814629"/>
                  <a:pt x="6667993" y="4870176"/>
                  <a:pt x="6662625" y="4924134"/>
                </a:cubicBezTo>
                <a:cubicBezTo>
                  <a:pt x="6658601" y="5004697"/>
                  <a:pt x="6700287" y="4943260"/>
                  <a:pt x="6666282" y="5049729"/>
                </a:cubicBezTo>
                <a:cubicBezTo>
                  <a:pt x="6680923" y="5057425"/>
                  <a:pt x="6681720" y="5069899"/>
                  <a:pt x="6674923" y="5092608"/>
                </a:cubicBezTo>
                <a:cubicBezTo>
                  <a:pt x="6674055" y="5131530"/>
                  <a:pt x="6710642" y="5120894"/>
                  <a:pt x="6688949" y="5164561"/>
                </a:cubicBezTo>
                <a:lnTo>
                  <a:pt x="6713476" y="5227429"/>
                </a:lnTo>
                <a:cubicBezTo>
                  <a:pt x="6707551" y="5224995"/>
                  <a:pt x="6700321" y="5279972"/>
                  <a:pt x="6699741" y="5295738"/>
                </a:cubicBezTo>
                <a:cubicBezTo>
                  <a:pt x="6701613" y="5328539"/>
                  <a:pt x="6674230" y="5338382"/>
                  <a:pt x="6698438" y="5353315"/>
                </a:cubicBezTo>
                <a:lnTo>
                  <a:pt x="6705394" y="5356747"/>
                </a:lnTo>
                <a:cubicBezTo>
                  <a:pt x="6705576" y="5359175"/>
                  <a:pt x="6705758" y="5361603"/>
                  <a:pt x="6705941" y="5364029"/>
                </a:cubicBezTo>
                <a:cubicBezTo>
                  <a:pt x="6705372" y="5367899"/>
                  <a:pt x="6703413" y="5370023"/>
                  <a:pt x="6698760" y="5369188"/>
                </a:cubicBezTo>
                <a:cubicBezTo>
                  <a:pt x="6715543" y="5400565"/>
                  <a:pt x="6682626" y="5434448"/>
                  <a:pt x="6674560" y="5465115"/>
                </a:cubicBezTo>
                <a:cubicBezTo>
                  <a:pt x="6691190" y="5489165"/>
                  <a:pt x="6702277" y="5478984"/>
                  <a:pt x="6698322" y="5543278"/>
                </a:cubicBezTo>
                <a:lnTo>
                  <a:pt x="6673987" y="5606762"/>
                </a:lnTo>
                <a:lnTo>
                  <a:pt x="6665359" y="5656986"/>
                </a:lnTo>
                <a:lnTo>
                  <a:pt x="6718420" y="5747675"/>
                </a:lnTo>
                <a:cubicBezTo>
                  <a:pt x="6736039" y="5788270"/>
                  <a:pt x="6794550" y="5740224"/>
                  <a:pt x="6786357" y="5797270"/>
                </a:cubicBezTo>
                <a:cubicBezTo>
                  <a:pt x="6803000" y="5835160"/>
                  <a:pt x="6831082" y="5856958"/>
                  <a:pt x="6834299" y="5897781"/>
                </a:cubicBezTo>
                <a:cubicBezTo>
                  <a:pt x="6850938" y="5902014"/>
                  <a:pt x="6860579" y="5910872"/>
                  <a:pt x="6848771" y="5936497"/>
                </a:cubicBezTo>
                <a:lnTo>
                  <a:pt x="6883460" y="6064046"/>
                </a:lnTo>
                <a:cubicBezTo>
                  <a:pt x="6906450" y="6070324"/>
                  <a:pt x="6870051" y="6102610"/>
                  <a:pt x="6896072" y="6107188"/>
                </a:cubicBezTo>
                <a:cubicBezTo>
                  <a:pt x="6912283" y="6129421"/>
                  <a:pt x="6963567" y="6167207"/>
                  <a:pt x="6980725" y="6197444"/>
                </a:cubicBezTo>
                <a:cubicBezTo>
                  <a:pt x="6947762" y="6297975"/>
                  <a:pt x="6995609" y="6226141"/>
                  <a:pt x="6999028" y="6288610"/>
                </a:cubicBezTo>
                <a:cubicBezTo>
                  <a:pt x="6997432" y="6346629"/>
                  <a:pt x="7058551" y="6337651"/>
                  <a:pt x="7021306" y="6426700"/>
                </a:cubicBezTo>
                <a:cubicBezTo>
                  <a:pt x="7020466" y="6447474"/>
                  <a:pt x="7026793" y="6469543"/>
                  <a:pt x="7033259" y="6489284"/>
                </a:cubicBezTo>
                <a:lnTo>
                  <a:pt x="7037119" y="6501140"/>
                </a:lnTo>
                <a:lnTo>
                  <a:pt x="7037119" y="6557754"/>
                </a:lnTo>
                <a:lnTo>
                  <a:pt x="7031649" y="6569925"/>
                </a:lnTo>
                <a:cubicBezTo>
                  <a:pt x="7023197" y="6591634"/>
                  <a:pt x="7028560" y="6588450"/>
                  <a:pt x="7011548" y="6615002"/>
                </a:cubicBezTo>
                <a:cubicBezTo>
                  <a:pt x="7016567" y="6637881"/>
                  <a:pt x="7011534" y="6732922"/>
                  <a:pt x="7021837" y="6743644"/>
                </a:cubicBezTo>
                <a:cubicBezTo>
                  <a:pt x="7023032" y="6757943"/>
                  <a:pt x="7005198" y="6842091"/>
                  <a:pt x="7006394" y="6856390"/>
                </a:cubicBezTo>
                <a:lnTo>
                  <a:pt x="7037119" y="6856494"/>
                </a:lnTo>
                <a:lnTo>
                  <a:pt x="7037119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AF72ACA-EBFC-1585-D1D5-1C6415810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1816" y="2049938"/>
            <a:ext cx="4094384" cy="41070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2800" b="1" dirty="0"/>
              <a:t>Dienstag 16. September</a:t>
            </a:r>
          </a:p>
          <a:p>
            <a:pPr marL="0" indent="0" algn="ctr">
              <a:buNone/>
            </a:pPr>
            <a:endParaRPr lang="de-DE" sz="2800" b="1" dirty="0"/>
          </a:p>
          <a:p>
            <a:pPr marL="0" indent="0" algn="ctr">
              <a:buNone/>
            </a:pPr>
            <a:r>
              <a:rPr lang="de-DE" sz="2800" b="1" dirty="0"/>
              <a:t>9.00 Uhr bis 10:20 Uhr</a:t>
            </a:r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r>
              <a:rPr lang="de-DE" sz="2400" dirty="0"/>
              <a:t>Die Einladung erhalten Sie </a:t>
            </a:r>
          </a:p>
          <a:p>
            <a:pPr marL="0" indent="0">
              <a:buNone/>
            </a:pPr>
            <a:r>
              <a:rPr lang="de-DE" sz="2400" b="1" dirty="0"/>
              <a:t>mit Materialliste </a:t>
            </a:r>
            <a:r>
              <a:rPr lang="de-DE" sz="2400" dirty="0"/>
              <a:t>im Juli per Post </a:t>
            </a:r>
            <a:r>
              <a:rPr lang="de-DE" sz="2400" dirty="0">
                <a:sym typeface="Wingdings" panose="05000000000000000000" pitchFamily="2" charset="2"/>
              </a:rPr>
              <a:t>!</a:t>
            </a:r>
            <a:endParaRPr lang="de-DE" sz="24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F56283A-284D-E4F9-840F-9BABA9343A61}"/>
              </a:ext>
            </a:extLst>
          </p:cNvPr>
          <p:cNvSpPr txBox="1"/>
          <p:nvPr/>
        </p:nvSpPr>
        <p:spPr>
          <a:xfrm>
            <a:off x="137306" y="6499652"/>
            <a:ext cx="2496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Q: pexels.com – Keira Burton</a:t>
            </a:r>
          </a:p>
        </p:txBody>
      </p:sp>
    </p:spTree>
    <p:extLst>
      <p:ext uri="{BB962C8B-B14F-4D97-AF65-F5344CB8AC3E}">
        <p14:creationId xmlns:p14="http://schemas.microsoft.com/office/powerpoint/2010/main" val="2213068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940161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F7633C9-85AD-797D-E404-E2DF854B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4476464" cy="1216024"/>
          </a:xfrm>
        </p:spPr>
        <p:txBody>
          <a:bodyPr>
            <a:normAutofit/>
          </a:bodyPr>
          <a:lstStyle/>
          <a:p>
            <a:r>
              <a:rPr lang="en-US" b="1">
                <a:latin typeface="Bookman Old Style" panose="02050604050505020204" pitchFamily="18" charset="0"/>
              </a:rPr>
              <a:t>Und der </a:t>
            </a:r>
            <a:r>
              <a:rPr lang="en-US" b="1" err="1">
                <a:latin typeface="Bookman Old Style" panose="02050604050505020204" pitchFamily="18" charset="0"/>
              </a:rPr>
              <a:t>Unterricht</a:t>
            </a:r>
            <a:r>
              <a:rPr lang="en-US" b="1">
                <a:latin typeface="Bookman Old Style" panose="02050604050505020204" pitchFamily="18" charset="0"/>
              </a:rPr>
              <a:t>…?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08FB476-9D84-F804-DD00-A6C56DB21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1" y="2209800"/>
            <a:ext cx="4596642" cy="45689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800" dirty="0"/>
              <a:t>Herzliche Einladung zu einem kurzen Blick in unsere Klassenzimmer </a:t>
            </a:r>
            <a:r>
              <a:rPr lang="de-DE" sz="2800" dirty="0">
                <a:sym typeface="Wingdings" panose="05000000000000000000" pitchFamily="2" charset="2"/>
              </a:rPr>
              <a:t>!</a:t>
            </a:r>
          </a:p>
          <a:p>
            <a:pPr marL="0" indent="0">
              <a:buNone/>
            </a:pPr>
            <a:endParaRPr lang="de-DE" sz="28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sz="28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sz="2800" dirty="0">
                <a:sym typeface="Wingdings" panose="05000000000000000000" pitchFamily="2" charset="2"/>
              </a:rPr>
              <a:t>… im Anschluss erhalten Sie hier genauere Informationen zur OGTS</a:t>
            </a:r>
            <a:endParaRPr lang="de-DE" sz="2800" dirty="0"/>
          </a:p>
        </p:txBody>
      </p:sp>
      <p:pic>
        <p:nvPicPr>
          <p:cNvPr id="7" name="Grafik 6" descr="Ein Bild, das Büroausstattung, Person, Bürobedarf, Schreibwaren enthält.&#10;&#10;Automatisch generierte Beschreibung">
            <a:extLst>
              <a:ext uri="{FF2B5EF4-FFF2-40B4-BE49-F238E27FC236}">
                <a16:creationId xmlns:a16="http://schemas.microsoft.com/office/drawing/2014/main" id="{54D9A6DF-3BAD-0E94-09F2-6A70455E7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2" r="23375"/>
          <a:stretch/>
        </p:blipFill>
        <p:spPr>
          <a:xfrm>
            <a:off x="5251840" y="10"/>
            <a:ext cx="6940161" cy="6868876"/>
          </a:xfrm>
          <a:custGeom>
            <a:avLst/>
            <a:gdLst/>
            <a:ahLst/>
            <a:cxnLst/>
            <a:rect l="l" t="t" r="r" b="b"/>
            <a:pathLst>
              <a:path w="6940161" h="6857999">
                <a:moveTo>
                  <a:pt x="857190" y="0"/>
                </a:moveTo>
                <a:lnTo>
                  <a:pt x="6940161" y="0"/>
                </a:lnTo>
                <a:lnTo>
                  <a:pt x="6940161" y="6857999"/>
                </a:lnTo>
                <a:lnTo>
                  <a:pt x="496459" y="6857999"/>
                </a:lnTo>
                <a:lnTo>
                  <a:pt x="486507" y="6839466"/>
                </a:lnTo>
                <a:cubicBezTo>
                  <a:pt x="477389" y="6820641"/>
                  <a:pt x="471173" y="6801859"/>
                  <a:pt x="480078" y="6795812"/>
                </a:cubicBezTo>
                <a:cubicBezTo>
                  <a:pt x="475408" y="6761382"/>
                  <a:pt x="493736" y="6723009"/>
                  <a:pt x="482330" y="6676796"/>
                </a:cubicBezTo>
                <a:cubicBezTo>
                  <a:pt x="479519" y="6617030"/>
                  <a:pt x="476161" y="6634511"/>
                  <a:pt x="469648" y="6539722"/>
                </a:cubicBezTo>
                <a:cubicBezTo>
                  <a:pt x="459969" y="6498384"/>
                  <a:pt x="496382" y="6456575"/>
                  <a:pt x="477855" y="6433501"/>
                </a:cubicBezTo>
                <a:cubicBezTo>
                  <a:pt x="464018" y="6378655"/>
                  <a:pt x="442310" y="6325849"/>
                  <a:pt x="414008" y="6271586"/>
                </a:cubicBezTo>
                <a:cubicBezTo>
                  <a:pt x="378091" y="6226697"/>
                  <a:pt x="377466" y="6140798"/>
                  <a:pt x="299660" y="6080454"/>
                </a:cubicBezTo>
                <a:cubicBezTo>
                  <a:pt x="268606" y="6014324"/>
                  <a:pt x="244498" y="5964143"/>
                  <a:pt x="221239" y="5913249"/>
                </a:cubicBezTo>
                <a:cubicBezTo>
                  <a:pt x="210139" y="5897439"/>
                  <a:pt x="175369" y="5809427"/>
                  <a:pt x="160103" y="5775094"/>
                </a:cubicBezTo>
                <a:cubicBezTo>
                  <a:pt x="87298" y="5686529"/>
                  <a:pt x="103897" y="5672717"/>
                  <a:pt x="87873" y="5573809"/>
                </a:cubicBezTo>
                <a:cubicBezTo>
                  <a:pt x="76224" y="5541231"/>
                  <a:pt x="76748" y="5525076"/>
                  <a:pt x="57933" y="5490695"/>
                </a:cubicBezTo>
                <a:lnTo>
                  <a:pt x="30889" y="5398377"/>
                </a:lnTo>
                <a:lnTo>
                  <a:pt x="34140" y="5390971"/>
                </a:lnTo>
                <a:lnTo>
                  <a:pt x="35928" y="5390229"/>
                </a:lnTo>
                <a:lnTo>
                  <a:pt x="16968" y="5309266"/>
                </a:lnTo>
                <a:cubicBezTo>
                  <a:pt x="13970" y="5303642"/>
                  <a:pt x="-917" y="5289094"/>
                  <a:pt x="2490" y="5276920"/>
                </a:cubicBezTo>
                <a:lnTo>
                  <a:pt x="24907" y="5208159"/>
                </a:lnTo>
                <a:lnTo>
                  <a:pt x="31839" y="5162682"/>
                </a:lnTo>
                <a:cubicBezTo>
                  <a:pt x="28501" y="5155528"/>
                  <a:pt x="24609" y="5048935"/>
                  <a:pt x="18796" y="5043371"/>
                </a:cubicBezTo>
                <a:cubicBezTo>
                  <a:pt x="54584" y="4976689"/>
                  <a:pt x="5001" y="4985095"/>
                  <a:pt x="14358" y="4908985"/>
                </a:cubicBezTo>
                <a:cubicBezTo>
                  <a:pt x="17201" y="4816358"/>
                  <a:pt x="5675" y="4749418"/>
                  <a:pt x="4769" y="4643799"/>
                </a:cubicBezTo>
                <a:cubicBezTo>
                  <a:pt x="4111" y="4581455"/>
                  <a:pt x="-7137" y="4509050"/>
                  <a:pt x="7402" y="4395547"/>
                </a:cubicBezTo>
                <a:cubicBezTo>
                  <a:pt x="11591" y="4330720"/>
                  <a:pt x="28535" y="4313913"/>
                  <a:pt x="23462" y="4274064"/>
                </a:cubicBezTo>
                <a:cubicBezTo>
                  <a:pt x="22995" y="4245538"/>
                  <a:pt x="22530" y="4217012"/>
                  <a:pt x="22063" y="4188486"/>
                </a:cubicBezTo>
                <a:lnTo>
                  <a:pt x="24672" y="4170100"/>
                </a:lnTo>
                <a:lnTo>
                  <a:pt x="34973" y="4166123"/>
                </a:lnTo>
                <a:lnTo>
                  <a:pt x="26424" y="4120096"/>
                </a:lnTo>
                <a:cubicBezTo>
                  <a:pt x="28986" y="4109871"/>
                  <a:pt x="49338" y="4079429"/>
                  <a:pt x="47886" y="4066698"/>
                </a:cubicBezTo>
                <a:cubicBezTo>
                  <a:pt x="26522" y="4022850"/>
                  <a:pt x="34453" y="4030338"/>
                  <a:pt x="47327" y="3969172"/>
                </a:cubicBezTo>
                <a:cubicBezTo>
                  <a:pt x="40297" y="3948973"/>
                  <a:pt x="40044" y="3857354"/>
                  <a:pt x="53093" y="3844350"/>
                </a:cubicBezTo>
                <a:cubicBezTo>
                  <a:pt x="55739" y="3830819"/>
                  <a:pt x="50778" y="3815585"/>
                  <a:pt x="64866" y="3808459"/>
                </a:cubicBezTo>
                <a:cubicBezTo>
                  <a:pt x="81775" y="3797121"/>
                  <a:pt x="54599" y="3752382"/>
                  <a:pt x="74864" y="3757643"/>
                </a:cubicBezTo>
                <a:cubicBezTo>
                  <a:pt x="56224" y="3725828"/>
                  <a:pt x="74270" y="3660981"/>
                  <a:pt x="82640" y="3632606"/>
                </a:cubicBezTo>
                <a:cubicBezTo>
                  <a:pt x="85981" y="3582255"/>
                  <a:pt x="88778" y="3571708"/>
                  <a:pt x="89222" y="3534990"/>
                </a:cubicBezTo>
                <a:cubicBezTo>
                  <a:pt x="92019" y="3533125"/>
                  <a:pt x="80706" y="3481126"/>
                  <a:pt x="79835" y="3454133"/>
                </a:cubicBezTo>
                <a:cubicBezTo>
                  <a:pt x="78963" y="3427139"/>
                  <a:pt x="96173" y="3390611"/>
                  <a:pt x="83991" y="3373027"/>
                </a:cubicBezTo>
                <a:cubicBezTo>
                  <a:pt x="80767" y="3298527"/>
                  <a:pt x="69808" y="3290617"/>
                  <a:pt x="62958" y="3222737"/>
                </a:cubicBezTo>
                <a:cubicBezTo>
                  <a:pt x="59618" y="3146284"/>
                  <a:pt x="39695" y="3184007"/>
                  <a:pt x="49209" y="3118188"/>
                </a:cubicBezTo>
                <a:cubicBezTo>
                  <a:pt x="65221" y="3109217"/>
                  <a:pt x="85573" y="3024732"/>
                  <a:pt x="78480" y="3003808"/>
                </a:cubicBezTo>
                <a:cubicBezTo>
                  <a:pt x="78037" y="2966753"/>
                  <a:pt x="77812" y="2989870"/>
                  <a:pt x="77566" y="2944921"/>
                </a:cubicBezTo>
                <a:lnTo>
                  <a:pt x="94406" y="2877744"/>
                </a:lnTo>
                <a:cubicBezTo>
                  <a:pt x="87936" y="2880724"/>
                  <a:pt x="108480" y="2822146"/>
                  <a:pt x="108051" y="2807161"/>
                </a:cubicBezTo>
                <a:cubicBezTo>
                  <a:pt x="110507" y="2775643"/>
                  <a:pt x="80880" y="2769288"/>
                  <a:pt x="107377" y="2752347"/>
                </a:cubicBezTo>
                <a:lnTo>
                  <a:pt x="114975" y="2748299"/>
                </a:lnTo>
                <a:cubicBezTo>
                  <a:pt x="115205" y="2745962"/>
                  <a:pt x="115434" y="2743625"/>
                  <a:pt x="115663" y="2741288"/>
                </a:cubicBezTo>
                <a:cubicBezTo>
                  <a:pt x="115098" y="2737657"/>
                  <a:pt x="112995" y="2735847"/>
                  <a:pt x="107929" y="2737160"/>
                </a:cubicBezTo>
                <a:cubicBezTo>
                  <a:pt x="126569" y="2705347"/>
                  <a:pt x="119693" y="2699356"/>
                  <a:pt x="122707" y="2659631"/>
                </a:cubicBezTo>
                <a:cubicBezTo>
                  <a:pt x="135394" y="2612127"/>
                  <a:pt x="120483" y="2628594"/>
                  <a:pt x="145471" y="2573336"/>
                </a:cubicBezTo>
                <a:cubicBezTo>
                  <a:pt x="156086" y="2559732"/>
                  <a:pt x="170382" y="2541339"/>
                  <a:pt x="170626" y="2528057"/>
                </a:cubicBezTo>
                <a:lnTo>
                  <a:pt x="202713" y="2489594"/>
                </a:lnTo>
                <a:cubicBezTo>
                  <a:pt x="203853" y="2487774"/>
                  <a:pt x="204248" y="2473350"/>
                  <a:pt x="203650" y="2468303"/>
                </a:cubicBezTo>
                <a:lnTo>
                  <a:pt x="223316" y="2460480"/>
                </a:lnTo>
                <a:lnTo>
                  <a:pt x="215120" y="2423535"/>
                </a:lnTo>
                <a:lnTo>
                  <a:pt x="223455" y="2404394"/>
                </a:lnTo>
                <a:cubicBezTo>
                  <a:pt x="243490" y="2392610"/>
                  <a:pt x="229596" y="2347474"/>
                  <a:pt x="238853" y="2324643"/>
                </a:cubicBezTo>
                <a:cubicBezTo>
                  <a:pt x="239504" y="2297698"/>
                  <a:pt x="266477" y="2284202"/>
                  <a:pt x="272463" y="2255535"/>
                </a:cubicBezTo>
                <a:cubicBezTo>
                  <a:pt x="290597" y="2249648"/>
                  <a:pt x="306594" y="2207828"/>
                  <a:pt x="294092" y="2184679"/>
                </a:cubicBezTo>
                <a:lnTo>
                  <a:pt x="323221" y="2093132"/>
                </a:lnTo>
                <a:cubicBezTo>
                  <a:pt x="348282" y="2084587"/>
                  <a:pt x="366071" y="1985868"/>
                  <a:pt x="377324" y="1950235"/>
                </a:cubicBezTo>
                <a:cubicBezTo>
                  <a:pt x="397581" y="1920183"/>
                  <a:pt x="445208" y="1898905"/>
                  <a:pt x="457649" y="1861568"/>
                </a:cubicBezTo>
                <a:cubicBezTo>
                  <a:pt x="464664" y="1810687"/>
                  <a:pt x="447457" y="1869507"/>
                  <a:pt x="451972" y="1809499"/>
                </a:cubicBezTo>
                <a:cubicBezTo>
                  <a:pt x="450982" y="1754297"/>
                  <a:pt x="465413" y="1767680"/>
                  <a:pt x="474550" y="1693716"/>
                </a:cubicBezTo>
                <a:cubicBezTo>
                  <a:pt x="473258" y="1654244"/>
                  <a:pt x="481626" y="1627007"/>
                  <a:pt x="481301" y="1605195"/>
                </a:cubicBezTo>
                <a:cubicBezTo>
                  <a:pt x="490491" y="1568952"/>
                  <a:pt x="493569" y="1564518"/>
                  <a:pt x="497837" y="1516217"/>
                </a:cubicBezTo>
                <a:cubicBezTo>
                  <a:pt x="503639" y="1488452"/>
                  <a:pt x="534082" y="1457870"/>
                  <a:pt x="513281" y="1429841"/>
                </a:cubicBezTo>
                <a:cubicBezTo>
                  <a:pt x="527326" y="1412325"/>
                  <a:pt x="570430" y="1413592"/>
                  <a:pt x="550104" y="1380081"/>
                </a:cubicBezTo>
                <a:cubicBezTo>
                  <a:pt x="575583" y="1394128"/>
                  <a:pt x="551452" y="1335176"/>
                  <a:pt x="574526" y="1334891"/>
                </a:cubicBezTo>
                <a:cubicBezTo>
                  <a:pt x="593486" y="1336427"/>
                  <a:pt x="633157" y="1194568"/>
                  <a:pt x="638123" y="1185551"/>
                </a:cubicBezTo>
                <a:cubicBezTo>
                  <a:pt x="647468" y="1149210"/>
                  <a:pt x="657504" y="1148087"/>
                  <a:pt x="664747" y="1111168"/>
                </a:cubicBezTo>
                <a:cubicBezTo>
                  <a:pt x="679107" y="1057226"/>
                  <a:pt x="652121" y="1022543"/>
                  <a:pt x="664913" y="993353"/>
                </a:cubicBezTo>
                <a:cubicBezTo>
                  <a:pt x="684189" y="960214"/>
                  <a:pt x="707497" y="867450"/>
                  <a:pt x="721256" y="813953"/>
                </a:cubicBezTo>
                <a:cubicBezTo>
                  <a:pt x="734607" y="746430"/>
                  <a:pt x="738988" y="666470"/>
                  <a:pt x="745023" y="588218"/>
                </a:cubicBezTo>
                <a:cubicBezTo>
                  <a:pt x="735393" y="475380"/>
                  <a:pt x="719076" y="536119"/>
                  <a:pt x="725253" y="376479"/>
                </a:cubicBezTo>
                <a:lnTo>
                  <a:pt x="735457" y="280992"/>
                </a:lnTo>
                <a:cubicBezTo>
                  <a:pt x="735270" y="276227"/>
                  <a:pt x="742007" y="223140"/>
                  <a:pt x="741820" y="218374"/>
                </a:cubicBezTo>
                <a:lnTo>
                  <a:pt x="735299" y="188178"/>
                </a:lnTo>
                <a:lnTo>
                  <a:pt x="764938" y="152404"/>
                </a:lnTo>
                <a:cubicBezTo>
                  <a:pt x="776066" y="136342"/>
                  <a:pt x="783668" y="122048"/>
                  <a:pt x="802071" y="91810"/>
                </a:cubicBezTo>
                <a:lnTo>
                  <a:pt x="849585" y="301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69776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9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9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9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20" name="Rectangle 13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15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5440670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A90BE62-892F-08AE-794B-441E1E33A4A4}"/>
              </a:ext>
            </a:extLst>
          </p:cNvPr>
          <p:cNvSpPr txBox="1"/>
          <p:nvPr/>
        </p:nvSpPr>
        <p:spPr>
          <a:xfrm>
            <a:off x="400274" y="1433537"/>
            <a:ext cx="39748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Franklin Gothic Book" panose="020B0503020102020204" pitchFamily="34" charset="0"/>
              </a:rPr>
              <a:t>Alle wichtigen Kontaktdaten finden Sie auf dem </a:t>
            </a:r>
            <a:r>
              <a:rPr lang="de-DE" b="1" dirty="0">
                <a:latin typeface="Franklin Gothic Book" panose="020B0503020102020204" pitchFamily="34" charset="0"/>
              </a:rPr>
              <a:t>Flyer</a:t>
            </a:r>
            <a:r>
              <a:rPr lang="de-DE" dirty="0">
                <a:latin typeface="Franklin Gothic Book" panose="020B0503020102020204" pitchFamily="34" charset="0"/>
              </a:rPr>
              <a:t> sowie auf unserer </a:t>
            </a:r>
            <a:r>
              <a:rPr lang="de-DE" b="1" dirty="0">
                <a:latin typeface="Franklin Gothic Book" panose="020B0503020102020204" pitchFamily="34" charset="0"/>
              </a:rPr>
              <a:t>Homepage!</a:t>
            </a:r>
            <a:endParaRPr lang="de-DE" dirty="0">
              <a:latin typeface="Franklin Gothic Book" panose="020B0503020102020204" pitchFamily="34" charset="0"/>
            </a:endParaRPr>
          </a:p>
          <a:p>
            <a:endParaRPr lang="de-DE" dirty="0">
              <a:latin typeface="Franklin Gothic Book" panose="020B0503020102020204" pitchFamily="34" charset="0"/>
            </a:endParaRPr>
          </a:p>
          <a:p>
            <a:endParaRPr lang="de-DE" dirty="0">
              <a:latin typeface="Franklin Gothic Book" panose="020B0503020102020204" pitchFamily="34" charset="0"/>
            </a:endParaRPr>
          </a:p>
          <a:p>
            <a:endParaRPr lang="de-DE" dirty="0">
              <a:latin typeface="Franklin Gothic Book" panose="020B0503020102020204" pitchFamily="34" charset="0"/>
            </a:endParaRPr>
          </a:p>
          <a:p>
            <a:endParaRPr lang="de-DE" dirty="0">
              <a:latin typeface="Franklin Gothic Book" panose="020B0503020102020204" pitchFamily="34" charset="0"/>
            </a:endParaRPr>
          </a:p>
          <a:p>
            <a:r>
              <a:rPr lang="de-DE" dirty="0">
                <a:latin typeface="Franklin Gothic Book" panose="020B0503020102020204" pitchFamily="34" charset="0"/>
              </a:rPr>
              <a:t>https://www.schule-amendingen.de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6738EA69-210D-FF8B-6FEF-EFC60B383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522" y="145237"/>
            <a:ext cx="4476464" cy="1216024"/>
          </a:xfrm>
        </p:spPr>
        <p:txBody>
          <a:bodyPr>
            <a:normAutofit/>
          </a:bodyPr>
          <a:lstStyle/>
          <a:p>
            <a:r>
              <a:rPr lang="de-DE" b="1" dirty="0">
                <a:latin typeface="Bookman Old Style" panose="02050604050505020204" pitchFamily="18" charset="0"/>
              </a:rPr>
              <a:t>Kontaktdaten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8D5E641-85ED-C905-B64C-BF85F77B7AD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98" y="3814137"/>
            <a:ext cx="2757991" cy="2757991"/>
          </a:xfrm>
          <a:prstGeom prst="rect">
            <a:avLst/>
          </a:prstGeom>
        </p:spPr>
      </p:pic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48B427BD-6D22-4E23-BE1D-CBC51D09BF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796570" y="580954"/>
            <a:ext cx="4039527" cy="5696089"/>
          </a:xfrm>
        </p:spPr>
      </p:pic>
    </p:spTree>
    <p:extLst>
      <p:ext uri="{BB962C8B-B14F-4D97-AF65-F5344CB8AC3E}">
        <p14:creationId xmlns:p14="http://schemas.microsoft.com/office/powerpoint/2010/main" val="4256387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Baum, draußen, Boden, Person enthält.&#10;&#10;Automatisch generierte Beschreibung">
            <a:extLst>
              <a:ext uri="{FF2B5EF4-FFF2-40B4-BE49-F238E27FC236}">
                <a16:creationId xmlns:a16="http://schemas.microsoft.com/office/drawing/2014/main" id="{618BBF34-1266-A3F9-FCC8-58F922FDEE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6" r="-2" b="12554"/>
          <a:stretch/>
        </p:blipFill>
        <p:spPr>
          <a:xfrm flipH="1">
            <a:off x="11654843" y="99061"/>
            <a:ext cx="453502" cy="441959"/>
          </a:xfrm>
          <a:custGeom>
            <a:avLst/>
            <a:gdLst/>
            <a:ahLst/>
            <a:cxnLst/>
            <a:rect l="l" t="t" r="r" b="b"/>
            <a:pathLst>
              <a:path w="7037119" h="6857999">
                <a:moveTo>
                  <a:pt x="0" y="0"/>
                </a:moveTo>
                <a:lnTo>
                  <a:pt x="6964192" y="0"/>
                </a:lnTo>
                <a:lnTo>
                  <a:pt x="6958160" y="70714"/>
                </a:lnTo>
                <a:cubicBezTo>
                  <a:pt x="6951001" y="105084"/>
                  <a:pt x="6926062" y="125041"/>
                  <a:pt x="6922034" y="154825"/>
                </a:cubicBezTo>
                <a:cubicBezTo>
                  <a:pt x="6888738" y="184083"/>
                  <a:pt x="6875225" y="272154"/>
                  <a:pt x="6864029" y="301580"/>
                </a:cubicBezTo>
                <a:cubicBezTo>
                  <a:pt x="6850541" y="382476"/>
                  <a:pt x="6857766" y="543626"/>
                  <a:pt x="6842156" y="642469"/>
                </a:cubicBezTo>
                <a:cubicBezTo>
                  <a:pt x="6828250" y="715553"/>
                  <a:pt x="6832569" y="729947"/>
                  <a:pt x="6802087" y="818449"/>
                </a:cubicBezTo>
                <a:cubicBezTo>
                  <a:pt x="6828151" y="830541"/>
                  <a:pt x="6801214" y="859084"/>
                  <a:pt x="6798684" y="875396"/>
                </a:cubicBezTo>
                <a:cubicBezTo>
                  <a:pt x="6792414" y="895056"/>
                  <a:pt x="6762852" y="912465"/>
                  <a:pt x="6756983" y="952375"/>
                </a:cubicBezTo>
                <a:lnTo>
                  <a:pt x="6758478" y="972424"/>
                </a:lnTo>
                <a:lnTo>
                  <a:pt x="6752651" y="996407"/>
                </a:lnTo>
                <a:cubicBezTo>
                  <a:pt x="6744201" y="1040546"/>
                  <a:pt x="6736270" y="1086165"/>
                  <a:pt x="6716997" y="1091248"/>
                </a:cubicBezTo>
                <a:cubicBezTo>
                  <a:pt x="6678332" y="1122349"/>
                  <a:pt x="6707411" y="1240829"/>
                  <a:pt x="6657090" y="1307489"/>
                </a:cubicBezTo>
                <a:cubicBezTo>
                  <a:pt x="6621135" y="1444387"/>
                  <a:pt x="6524184" y="1590429"/>
                  <a:pt x="6508075" y="1709568"/>
                </a:cubicBezTo>
                <a:cubicBezTo>
                  <a:pt x="6474780" y="1738828"/>
                  <a:pt x="6473953" y="1782449"/>
                  <a:pt x="6462759" y="1811874"/>
                </a:cubicBezTo>
                <a:cubicBezTo>
                  <a:pt x="6449270" y="1892769"/>
                  <a:pt x="6399402" y="2130120"/>
                  <a:pt x="6383790" y="2228963"/>
                </a:cubicBezTo>
                <a:cubicBezTo>
                  <a:pt x="6369883" y="2302046"/>
                  <a:pt x="6399578" y="2316440"/>
                  <a:pt x="6369096" y="2404942"/>
                </a:cubicBezTo>
                <a:cubicBezTo>
                  <a:pt x="6395161" y="2417035"/>
                  <a:pt x="6368224" y="2445577"/>
                  <a:pt x="6365696" y="2461889"/>
                </a:cubicBezTo>
                <a:cubicBezTo>
                  <a:pt x="6359423" y="2481550"/>
                  <a:pt x="6329861" y="2498958"/>
                  <a:pt x="6323990" y="2538869"/>
                </a:cubicBezTo>
                <a:cubicBezTo>
                  <a:pt x="6317721" y="2603362"/>
                  <a:pt x="6317811" y="2723423"/>
                  <a:pt x="6299971" y="2852842"/>
                </a:cubicBezTo>
                <a:cubicBezTo>
                  <a:pt x="6296888" y="2889820"/>
                  <a:pt x="6314227" y="2924069"/>
                  <a:pt x="6305256" y="2965146"/>
                </a:cubicBezTo>
                <a:lnTo>
                  <a:pt x="6297430" y="3010980"/>
                </a:lnTo>
                <a:lnTo>
                  <a:pt x="6301903" y="3017531"/>
                </a:lnTo>
                <a:lnTo>
                  <a:pt x="6312288" y="3141762"/>
                </a:lnTo>
                <a:cubicBezTo>
                  <a:pt x="6310891" y="3148458"/>
                  <a:pt x="6311653" y="3156601"/>
                  <a:pt x="6317307" y="3167974"/>
                </a:cubicBezTo>
                <a:lnTo>
                  <a:pt x="6319343" y="3170223"/>
                </a:lnTo>
                <a:lnTo>
                  <a:pt x="6388791" y="3425292"/>
                </a:lnTo>
                <a:cubicBezTo>
                  <a:pt x="6411564" y="3519098"/>
                  <a:pt x="6451294" y="3670230"/>
                  <a:pt x="6473625" y="3778499"/>
                </a:cubicBezTo>
                <a:cubicBezTo>
                  <a:pt x="6461715" y="3876413"/>
                  <a:pt x="6479795" y="3911499"/>
                  <a:pt x="6488572" y="4010514"/>
                </a:cubicBezTo>
                <a:cubicBezTo>
                  <a:pt x="6537658" y="4041328"/>
                  <a:pt x="6522549" y="4094791"/>
                  <a:pt x="6542727" y="4142824"/>
                </a:cubicBezTo>
                <a:cubicBezTo>
                  <a:pt x="6562367" y="4174785"/>
                  <a:pt x="6560025" y="4194356"/>
                  <a:pt x="6574700" y="4253089"/>
                </a:cubicBezTo>
                <a:lnTo>
                  <a:pt x="6630782" y="4495230"/>
                </a:lnTo>
                <a:cubicBezTo>
                  <a:pt x="6629041" y="4518096"/>
                  <a:pt x="6642831" y="4583613"/>
                  <a:pt x="6657121" y="4592798"/>
                </a:cubicBezTo>
                <a:cubicBezTo>
                  <a:pt x="6662404" y="4605798"/>
                  <a:pt x="6661388" y="4622935"/>
                  <a:pt x="6675304" y="4625784"/>
                </a:cubicBezTo>
                <a:cubicBezTo>
                  <a:pt x="6692614" y="4632048"/>
                  <a:pt x="6678575" y="4686348"/>
                  <a:pt x="6695194" y="4674587"/>
                </a:cubicBezTo>
                <a:cubicBezTo>
                  <a:pt x="6692850" y="4684186"/>
                  <a:pt x="6692968" y="4695174"/>
                  <a:pt x="6694674" y="4706669"/>
                </a:cubicBezTo>
                <a:lnTo>
                  <a:pt x="6696125" y="4712312"/>
                </a:lnTo>
                <a:lnTo>
                  <a:pt x="6683308" y="4752491"/>
                </a:lnTo>
                <a:cubicBezTo>
                  <a:pt x="6668335" y="4814629"/>
                  <a:pt x="6667993" y="4870176"/>
                  <a:pt x="6662625" y="4924134"/>
                </a:cubicBezTo>
                <a:cubicBezTo>
                  <a:pt x="6658601" y="5004697"/>
                  <a:pt x="6700287" y="4943260"/>
                  <a:pt x="6666282" y="5049729"/>
                </a:cubicBezTo>
                <a:cubicBezTo>
                  <a:pt x="6680923" y="5057425"/>
                  <a:pt x="6681720" y="5069899"/>
                  <a:pt x="6674923" y="5092608"/>
                </a:cubicBezTo>
                <a:cubicBezTo>
                  <a:pt x="6674055" y="5131530"/>
                  <a:pt x="6710642" y="5120894"/>
                  <a:pt x="6688949" y="5164561"/>
                </a:cubicBezTo>
                <a:lnTo>
                  <a:pt x="6713476" y="5227429"/>
                </a:lnTo>
                <a:cubicBezTo>
                  <a:pt x="6707551" y="5224995"/>
                  <a:pt x="6700321" y="5279972"/>
                  <a:pt x="6699741" y="5295738"/>
                </a:cubicBezTo>
                <a:cubicBezTo>
                  <a:pt x="6701613" y="5328539"/>
                  <a:pt x="6674230" y="5338382"/>
                  <a:pt x="6698438" y="5353315"/>
                </a:cubicBezTo>
                <a:lnTo>
                  <a:pt x="6705394" y="5356747"/>
                </a:lnTo>
                <a:cubicBezTo>
                  <a:pt x="6705576" y="5359175"/>
                  <a:pt x="6705758" y="5361603"/>
                  <a:pt x="6705941" y="5364029"/>
                </a:cubicBezTo>
                <a:cubicBezTo>
                  <a:pt x="6705372" y="5367899"/>
                  <a:pt x="6703413" y="5370023"/>
                  <a:pt x="6698760" y="5369188"/>
                </a:cubicBezTo>
                <a:cubicBezTo>
                  <a:pt x="6715543" y="5400565"/>
                  <a:pt x="6682626" y="5434448"/>
                  <a:pt x="6674560" y="5465115"/>
                </a:cubicBezTo>
                <a:cubicBezTo>
                  <a:pt x="6691190" y="5489165"/>
                  <a:pt x="6702277" y="5478984"/>
                  <a:pt x="6698322" y="5543278"/>
                </a:cubicBezTo>
                <a:lnTo>
                  <a:pt x="6673987" y="5606762"/>
                </a:lnTo>
                <a:lnTo>
                  <a:pt x="6665359" y="5656986"/>
                </a:lnTo>
                <a:lnTo>
                  <a:pt x="6718420" y="5747675"/>
                </a:lnTo>
                <a:cubicBezTo>
                  <a:pt x="6736039" y="5788270"/>
                  <a:pt x="6794550" y="5740224"/>
                  <a:pt x="6786357" y="5797270"/>
                </a:cubicBezTo>
                <a:cubicBezTo>
                  <a:pt x="6803000" y="5835160"/>
                  <a:pt x="6831082" y="5856958"/>
                  <a:pt x="6834299" y="5897781"/>
                </a:cubicBezTo>
                <a:cubicBezTo>
                  <a:pt x="6850938" y="5902014"/>
                  <a:pt x="6860579" y="5910872"/>
                  <a:pt x="6848771" y="5936497"/>
                </a:cubicBezTo>
                <a:lnTo>
                  <a:pt x="6883460" y="6064046"/>
                </a:lnTo>
                <a:cubicBezTo>
                  <a:pt x="6906450" y="6070324"/>
                  <a:pt x="6870051" y="6102610"/>
                  <a:pt x="6896072" y="6107188"/>
                </a:cubicBezTo>
                <a:cubicBezTo>
                  <a:pt x="6912283" y="6129421"/>
                  <a:pt x="6963567" y="6167207"/>
                  <a:pt x="6980725" y="6197444"/>
                </a:cubicBezTo>
                <a:cubicBezTo>
                  <a:pt x="6947762" y="6297975"/>
                  <a:pt x="6995609" y="6226141"/>
                  <a:pt x="6999028" y="6288610"/>
                </a:cubicBezTo>
                <a:cubicBezTo>
                  <a:pt x="6997432" y="6346629"/>
                  <a:pt x="7058551" y="6337651"/>
                  <a:pt x="7021306" y="6426700"/>
                </a:cubicBezTo>
                <a:cubicBezTo>
                  <a:pt x="7020466" y="6447474"/>
                  <a:pt x="7026793" y="6469543"/>
                  <a:pt x="7033259" y="6489284"/>
                </a:cubicBezTo>
                <a:lnTo>
                  <a:pt x="7037119" y="6501140"/>
                </a:lnTo>
                <a:lnTo>
                  <a:pt x="7037119" y="6557754"/>
                </a:lnTo>
                <a:lnTo>
                  <a:pt x="7031649" y="6569925"/>
                </a:lnTo>
                <a:cubicBezTo>
                  <a:pt x="7023197" y="6591634"/>
                  <a:pt x="7028560" y="6588450"/>
                  <a:pt x="7011548" y="6615002"/>
                </a:cubicBezTo>
                <a:cubicBezTo>
                  <a:pt x="7016567" y="6637881"/>
                  <a:pt x="7011534" y="6732922"/>
                  <a:pt x="7021837" y="6743644"/>
                </a:cubicBezTo>
                <a:cubicBezTo>
                  <a:pt x="7023032" y="6757943"/>
                  <a:pt x="7005198" y="6842091"/>
                  <a:pt x="7006394" y="6856390"/>
                </a:cubicBezTo>
                <a:lnTo>
                  <a:pt x="7037119" y="6856494"/>
                </a:lnTo>
                <a:lnTo>
                  <a:pt x="7037119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D20437-C88A-4F45-9C6D-DA32B29A4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2"/>
            <a:ext cx="8011236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D2C0AED-9CAA-880E-3E02-04D36ECAC3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2" r="3" b="13542"/>
          <a:stretch/>
        </p:blipFill>
        <p:spPr>
          <a:xfrm>
            <a:off x="6136994" y="12"/>
            <a:ext cx="6055017" cy="3428999"/>
          </a:xfrm>
          <a:custGeom>
            <a:avLst/>
            <a:gdLst/>
            <a:ahLst/>
            <a:cxnLst/>
            <a:rect l="l" t="t" r="r" b="b"/>
            <a:pathLst>
              <a:path w="6055017" h="3428999">
                <a:moveTo>
                  <a:pt x="711944" y="0"/>
                </a:moveTo>
                <a:lnTo>
                  <a:pt x="6055017" y="0"/>
                </a:lnTo>
                <a:lnTo>
                  <a:pt x="6055017" y="3428999"/>
                </a:lnTo>
                <a:lnTo>
                  <a:pt x="32307" y="3428999"/>
                </a:lnTo>
                <a:lnTo>
                  <a:pt x="34693" y="3410051"/>
                </a:lnTo>
                <a:cubicBezTo>
                  <a:pt x="37039" y="3395347"/>
                  <a:pt x="38143" y="3381819"/>
                  <a:pt x="32792" y="3373027"/>
                </a:cubicBezTo>
                <a:cubicBezTo>
                  <a:pt x="29961" y="3298527"/>
                  <a:pt x="20335" y="3290617"/>
                  <a:pt x="14318" y="3222737"/>
                </a:cubicBezTo>
                <a:cubicBezTo>
                  <a:pt x="11384" y="3146284"/>
                  <a:pt x="-6116" y="3184007"/>
                  <a:pt x="2241" y="3118188"/>
                </a:cubicBezTo>
                <a:cubicBezTo>
                  <a:pt x="16306" y="3109217"/>
                  <a:pt x="34183" y="3024732"/>
                  <a:pt x="27952" y="3003808"/>
                </a:cubicBezTo>
                <a:cubicBezTo>
                  <a:pt x="27563" y="2966753"/>
                  <a:pt x="27366" y="2989870"/>
                  <a:pt x="27149" y="2944921"/>
                </a:cubicBezTo>
                <a:lnTo>
                  <a:pt x="41941" y="2877744"/>
                </a:lnTo>
                <a:cubicBezTo>
                  <a:pt x="36258" y="2880724"/>
                  <a:pt x="54303" y="2822146"/>
                  <a:pt x="53926" y="2807161"/>
                </a:cubicBezTo>
                <a:cubicBezTo>
                  <a:pt x="56083" y="2775643"/>
                  <a:pt x="30060" y="2769288"/>
                  <a:pt x="53334" y="2752347"/>
                </a:cubicBezTo>
                <a:lnTo>
                  <a:pt x="60008" y="2748299"/>
                </a:lnTo>
                <a:cubicBezTo>
                  <a:pt x="60210" y="2745962"/>
                  <a:pt x="60411" y="2743625"/>
                  <a:pt x="60613" y="2741288"/>
                </a:cubicBezTo>
                <a:cubicBezTo>
                  <a:pt x="60116" y="2737657"/>
                  <a:pt x="58269" y="2735847"/>
                  <a:pt x="53819" y="2737160"/>
                </a:cubicBezTo>
                <a:cubicBezTo>
                  <a:pt x="70191" y="2705347"/>
                  <a:pt x="64153" y="2699356"/>
                  <a:pt x="66799" y="2659631"/>
                </a:cubicBezTo>
                <a:cubicBezTo>
                  <a:pt x="77943" y="2612127"/>
                  <a:pt x="64846" y="2628594"/>
                  <a:pt x="86795" y="2573336"/>
                </a:cubicBezTo>
                <a:cubicBezTo>
                  <a:pt x="96119" y="2559732"/>
                  <a:pt x="108676" y="2541339"/>
                  <a:pt x="108890" y="2528057"/>
                </a:cubicBezTo>
                <a:lnTo>
                  <a:pt x="137074" y="2489594"/>
                </a:lnTo>
                <a:cubicBezTo>
                  <a:pt x="138076" y="2487774"/>
                  <a:pt x="138422" y="2473350"/>
                  <a:pt x="137897" y="2468303"/>
                </a:cubicBezTo>
                <a:lnTo>
                  <a:pt x="155171" y="2460480"/>
                </a:lnTo>
                <a:lnTo>
                  <a:pt x="147972" y="2423535"/>
                </a:lnTo>
                <a:lnTo>
                  <a:pt x="155293" y="2404394"/>
                </a:lnTo>
                <a:cubicBezTo>
                  <a:pt x="172891" y="2392610"/>
                  <a:pt x="160687" y="2347474"/>
                  <a:pt x="168818" y="2324643"/>
                </a:cubicBezTo>
                <a:cubicBezTo>
                  <a:pt x="169390" y="2297698"/>
                  <a:pt x="193082" y="2284202"/>
                  <a:pt x="198340" y="2255535"/>
                </a:cubicBezTo>
                <a:cubicBezTo>
                  <a:pt x="214268" y="2249648"/>
                  <a:pt x="228319" y="2207828"/>
                  <a:pt x="217338" y="2184679"/>
                </a:cubicBezTo>
                <a:lnTo>
                  <a:pt x="242924" y="2093132"/>
                </a:lnTo>
                <a:cubicBezTo>
                  <a:pt x="264937" y="2084587"/>
                  <a:pt x="280562" y="1985868"/>
                  <a:pt x="290446" y="1950235"/>
                </a:cubicBezTo>
                <a:cubicBezTo>
                  <a:pt x="308239" y="1920183"/>
                  <a:pt x="350073" y="1898905"/>
                  <a:pt x="361001" y="1861568"/>
                </a:cubicBezTo>
                <a:cubicBezTo>
                  <a:pt x="367163" y="1810687"/>
                  <a:pt x="352049" y="1869507"/>
                  <a:pt x="356015" y="1809499"/>
                </a:cubicBezTo>
                <a:cubicBezTo>
                  <a:pt x="355145" y="1754297"/>
                  <a:pt x="367821" y="1767680"/>
                  <a:pt x="375846" y="1693716"/>
                </a:cubicBezTo>
                <a:cubicBezTo>
                  <a:pt x="374712" y="1654244"/>
                  <a:pt x="382062" y="1627007"/>
                  <a:pt x="381776" y="1605195"/>
                </a:cubicBezTo>
                <a:cubicBezTo>
                  <a:pt x="389848" y="1568952"/>
                  <a:pt x="392552" y="1564518"/>
                  <a:pt x="396301" y="1516217"/>
                </a:cubicBezTo>
                <a:cubicBezTo>
                  <a:pt x="401397" y="1488452"/>
                  <a:pt x="428137" y="1457870"/>
                  <a:pt x="409866" y="1429841"/>
                </a:cubicBezTo>
                <a:cubicBezTo>
                  <a:pt x="422203" y="1412325"/>
                  <a:pt x="460064" y="1413592"/>
                  <a:pt x="442210" y="1380081"/>
                </a:cubicBezTo>
                <a:cubicBezTo>
                  <a:pt x="464590" y="1394128"/>
                  <a:pt x="443394" y="1335176"/>
                  <a:pt x="463662" y="1334891"/>
                </a:cubicBezTo>
                <a:cubicBezTo>
                  <a:pt x="480316" y="1336427"/>
                  <a:pt x="515162" y="1194568"/>
                  <a:pt x="519523" y="1185551"/>
                </a:cubicBezTo>
                <a:cubicBezTo>
                  <a:pt x="527731" y="1149210"/>
                  <a:pt x="536547" y="1148087"/>
                  <a:pt x="542909" y="1111168"/>
                </a:cubicBezTo>
                <a:cubicBezTo>
                  <a:pt x="555522" y="1057226"/>
                  <a:pt x="531818" y="1022543"/>
                  <a:pt x="543055" y="993353"/>
                </a:cubicBezTo>
                <a:cubicBezTo>
                  <a:pt x="559986" y="960214"/>
                  <a:pt x="580459" y="867450"/>
                  <a:pt x="592544" y="813953"/>
                </a:cubicBezTo>
                <a:cubicBezTo>
                  <a:pt x="604272" y="746430"/>
                  <a:pt x="608119" y="666470"/>
                  <a:pt x="613420" y="588218"/>
                </a:cubicBezTo>
                <a:cubicBezTo>
                  <a:pt x="604962" y="475380"/>
                  <a:pt x="590630" y="536119"/>
                  <a:pt x="596055" y="376479"/>
                </a:cubicBezTo>
                <a:lnTo>
                  <a:pt x="605018" y="280992"/>
                </a:lnTo>
                <a:cubicBezTo>
                  <a:pt x="604854" y="276227"/>
                  <a:pt x="610771" y="223140"/>
                  <a:pt x="610608" y="218374"/>
                </a:cubicBezTo>
                <a:lnTo>
                  <a:pt x="604880" y="188178"/>
                </a:lnTo>
                <a:lnTo>
                  <a:pt x="630913" y="152404"/>
                </a:lnTo>
                <a:cubicBezTo>
                  <a:pt x="640688" y="136342"/>
                  <a:pt x="647365" y="122048"/>
                  <a:pt x="663530" y="91810"/>
                </a:cubicBezTo>
                <a:lnTo>
                  <a:pt x="705264" y="3016"/>
                </a:ln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EF083A1-B914-2605-F289-2C75177DD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5083221" cy="12160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b="1" dirty="0" err="1">
                <a:latin typeface="Bookman Old Style" panose="02050604050505020204" pitchFamily="18" charset="0"/>
              </a:rPr>
              <a:t>Unsere</a:t>
            </a:r>
            <a:r>
              <a:rPr lang="en-US" b="1" dirty="0">
                <a:latin typeface="Bookman Old Style" panose="02050604050505020204" pitchFamily="18" charset="0"/>
              </a:rPr>
              <a:t> </a:t>
            </a:r>
            <a:r>
              <a:rPr lang="en-US" sz="2400" b="1" dirty="0">
                <a:latin typeface="Bookman Old Style" panose="02050604050505020204" pitchFamily="18" charset="0"/>
              </a:rPr>
              <a:t>Schule</a:t>
            </a:r>
            <a:endParaRPr lang="en-US" b="1" dirty="0">
              <a:latin typeface="Bookman Old Style" panose="02050604050505020204" pitchFamily="18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153B473-09CF-6813-DE8E-264E50CDD111}"/>
              </a:ext>
            </a:extLst>
          </p:cNvPr>
          <p:cNvSpPr txBox="1"/>
          <p:nvPr/>
        </p:nvSpPr>
        <p:spPr>
          <a:xfrm>
            <a:off x="522451" y="2147356"/>
            <a:ext cx="5083220" cy="4226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200" spc="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Komplette</a:t>
            </a:r>
            <a:r>
              <a:rPr lang="en-US" sz="22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 </a:t>
            </a:r>
            <a:r>
              <a:rPr lang="en-US" sz="2200" spc="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technische</a:t>
            </a:r>
            <a:r>
              <a:rPr lang="en-US" sz="22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 </a:t>
            </a:r>
            <a:r>
              <a:rPr lang="en-US" sz="2200" spc="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Neuausstattung</a:t>
            </a:r>
            <a:r>
              <a:rPr lang="en-US" sz="22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 </a:t>
            </a:r>
            <a:r>
              <a:rPr lang="en-US" sz="2200" spc="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im</a:t>
            </a:r>
            <a:r>
              <a:rPr lang="en-US" sz="22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 </a:t>
            </a:r>
            <a:r>
              <a:rPr lang="en-US" sz="2200" spc="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Frühjahr</a:t>
            </a:r>
            <a:r>
              <a:rPr lang="en-US" sz="22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 2023 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spc="50" dirty="0">
              <a:solidFill>
                <a:schemeClr val="tx1">
                  <a:lumMod val="85000"/>
                  <a:lumOff val="15000"/>
                </a:schemeClr>
              </a:solidFill>
              <a:latin typeface="Franklin Gothic Book" panose="020B0503020102020204" pitchFamily="34" charset="0"/>
              <a:ea typeface="Batang" panose="02030600000101010101" pitchFamily="18" charset="-127"/>
            </a:endParaRPr>
          </a:p>
          <a:p>
            <a:pPr>
              <a:spcAft>
                <a:spcPts val="600"/>
              </a:spcAft>
            </a:pPr>
            <a:r>
              <a:rPr lang="en-US" sz="2200" spc="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Beratungslehrerin</a:t>
            </a:r>
            <a:r>
              <a:rPr lang="en-US" sz="22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 und </a:t>
            </a:r>
            <a:r>
              <a:rPr lang="en-US" sz="2200" spc="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Schulpsychologin</a:t>
            </a:r>
            <a:r>
              <a:rPr lang="en-US" sz="22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 </a:t>
            </a:r>
            <a:r>
              <a:rPr lang="en-US" sz="2200" spc="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vor</a:t>
            </a:r>
            <a:r>
              <a:rPr lang="en-US" sz="22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 Ort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spc="50" dirty="0">
              <a:solidFill>
                <a:schemeClr val="tx1">
                  <a:lumMod val="85000"/>
                  <a:lumOff val="15000"/>
                </a:schemeClr>
              </a:solidFill>
              <a:latin typeface="Franklin Gothic Book" panose="020B0503020102020204" pitchFamily="34" charset="0"/>
              <a:ea typeface="Batang" panose="02030600000101010101" pitchFamily="18" charset="-127"/>
            </a:endParaRPr>
          </a:p>
          <a:p>
            <a:pPr>
              <a:spcAft>
                <a:spcPts val="600"/>
              </a:spcAft>
            </a:pPr>
            <a:r>
              <a:rPr lang="en-US" sz="2200" spc="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Schuleigene</a:t>
            </a:r>
            <a:r>
              <a:rPr lang="en-US" sz="22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 Mensa mit moderner </a:t>
            </a:r>
            <a:r>
              <a:rPr lang="en-US" sz="2200" spc="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Küche</a:t>
            </a:r>
            <a:endParaRPr lang="en-US" sz="2200" spc="50" dirty="0">
              <a:solidFill>
                <a:schemeClr val="tx1">
                  <a:lumMod val="85000"/>
                  <a:lumOff val="15000"/>
                </a:schemeClr>
              </a:solidFill>
              <a:latin typeface="Franklin Gothic Book" panose="020B0503020102020204" pitchFamily="34" charset="0"/>
              <a:ea typeface="Batang" panose="02030600000101010101" pitchFamily="18" charset="-127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spc="50" dirty="0">
              <a:solidFill>
                <a:schemeClr val="tx1">
                  <a:lumMod val="85000"/>
                  <a:lumOff val="15000"/>
                </a:schemeClr>
              </a:solidFill>
              <a:latin typeface="Franklin Gothic Book" panose="020B0503020102020204" pitchFamily="34" charset="0"/>
              <a:ea typeface="Batang" panose="02030600000101010101" pitchFamily="18" charset="-127"/>
            </a:endParaRPr>
          </a:p>
          <a:p>
            <a:pPr>
              <a:spcAft>
                <a:spcPts val="600"/>
              </a:spcAft>
            </a:pPr>
            <a:r>
              <a:rPr lang="en-US" sz="22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Hort und OGTS </a:t>
            </a:r>
            <a:r>
              <a:rPr lang="en-US" sz="2200" spc="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im</a:t>
            </a:r>
            <a:r>
              <a:rPr lang="en-US" sz="22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 Haus</a:t>
            </a:r>
          </a:p>
          <a:p>
            <a:pPr>
              <a:spcAft>
                <a:spcPts val="600"/>
              </a:spcAft>
            </a:pPr>
            <a:endParaRPr lang="en-US" spc="50" dirty="0">
              <a:solidFill>
                <a:schemeClr val="tx1">
                  <a:lumMod val="85000"/>
                  <a:lumOff val="15000"/>
                </a:schemeClr>
              </a:solidFill>
              <a:ea typeface="Batang" panose="02030600000101010101" pitchFamily="18" charset="-127"/>
            </a:endParaRPr>
          </a:p>
        </p:txBody>
      </p:sp>
      <p:pic>
        <p:nvPicPr>
          <p:cNvPr id="5" name="Inhaltsplatzhalter 4" descr="Ein Bild, das draußen, Himmel, Baum, Boden enthält.&#10;&#10;Automatisch generierte Beschreibung">
            <a:extLst>
              <a:ext uri="{FF2B5EF4-FFF2-40B4-BE49-F238E27FC236}">
                <a16:creationId xmlns:a16="http://schemas.microsoft.com/office/drawing/2014/main" id="{4F8B146D-3265-3F89-1DDA-F0A6E04789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4" b="7816"/>
          <a:stretch/>
        </p:blipFill>
        <p:spPr>
          <a:xfrm>
            <a:off x="6095990" y="3428989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6096000" h="3429000">
                <a:moveTo>
                  <a:pt x="7329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436073" y="3429000"/>
                </a:lnTo>
                <a:lnTo>
                  <a:pt x="427332" y="3410468"/>
                </a:lnTo>
                <a:cubicBezTo>
                  <a:pt x="419323" y="3391643"/>
                  <a:pt x="413863" y="3372861"/>
                  <a:pt x="421685" y="3366814"/>
                </a:cubicBezTo>
                <a:cubicBezTo>
                  <a:pt x="417583" y="3332384"/>
                  <a:pt x="433681" y="3294011"/>
                  <a:pt x="423663" y="3247798"/>
                </a:cubicBezTo>
                <a:cubicBezTo>
                  <a:pt x="421194" y="3188032"/>
                  <a:pt x="418245" y="3205513"/>
                  <a:pt x="412524" y="3110724"/>
                </a:cubicBezTo>
                <a:cubicBezTo>
                  <a:pt x="404022" y="3069386"/>
                  <a:pt x="436006" y="3027577"/>
                  <a:pt x="419732" y="3004503"/>
                </a:cubicBezTo>
                <a:cubicBezTo>
                  <a:pt x="407578" y="2949657"/>
                  <a:pt x="388511" y="2896851"/>
                  <a:pt x="363651" y="2842588"/>
                </a:cubicBezTo>
                <a:cubicBezTo>
                  <a:pt x="332103" y="2797699"/>
                  <a:pt x="331554" y="2711800"/>
                  <a:pt x="263212" y="2651456"/>
                </a:cubicBezTo>
                <a:cubicBezTo>
                  <a:pt x="235935" y="2585326"/>
                  <a:pt x="214760" y="2535145"/>
                  <a:pt x="194330" y="2484251"/>
                </a:cubicBezTo>
                <a:cubicBezTo>
                  <a:pt x="184580" y="2468441"/>
                  <a:pt x="154039" y="2380429"/>
                  <a:pt x="140630" y="2346096"/>
                </a:cubicBezTo>
                <a:cubicBezTo>
                  <a:pt x="76681" y="2257531"/>
                  <a:pt x="91260" y="2243719"/>
                  <a:pt x="77185" y="2144811"/>
                </a:cubicBezTo>
                <a:cubicBezTo>
                  <a:pt x="66953" y="2112233"/>
                  <a:pt x="67414" y="2096078"/>
                  <a:pt x="50887" y="2061697"/>
                </a:cubicBezTo>
                <a:lnTo>
                  <a:pt x="27133" y="1969379"/>
                </a:lnTo>
                <a:lnTo>
                  <a:pt x="29988" y="1961973"/>
                </a:lnTo>
                <a:lnTo>
                  <a:pt x="31559" y="1961231"/>
                </a:lnTo>
                <a:lnTo>
                  <a:pt x="14905" y="1880268"/>
                </a:lnTo>
                <a:cubicBezTo>
                  <a:pt x="12271" y="1874644"/>
                  <a:pt x="-805" y="1860096"/>
                  <a:pt x="2188" y="1847922"/>
                </a:cubicBezTo>
                <a:lnTo>
                  <a:pt x="21879" y="1779161"/>
                </a:lnTo>
                <a:lnTo>
                  <a:pt x="27968" y="1733684"/>
                </a:lnTo>
                <a:cubicBezTo>
                  <a:pt x="25035" y="1726530"/>
                  <a:pt x="21617" y="1619937"/>
                  <a:pt x="16511" y="1614373"/>
                </a:cubicBezTo>
                <a:cubicBezTo>
                  <a:pt x="47946" y="1547691"/>
                  <a:pt x="4394" y="1556097"/>
                  <a:pt x="12613" y="1479987"/>
                </a:cubicBezTo>
                <a:cubicBezTo>
                  <a:pt x="15110" y="1387360"/>
                  <a:pt x="4986" y="1320420"/>
                  <a:pt x="4190" y="1214801"/>
                </a:cubicBezTo>
                <a:cubicBezTo>
                  <a:pt x="3611" y="1152457"/>
                  <a:pt x="-6268" y="1080052"/>
                  <a:pt x="6503" y="966549"/>
                </a:cubicBezTo>
                <a:cubicBezTo>
                  <a:pt x="10182" y="901722"/>
                  <a:pt x="25065" y="884915"/>
                  <a:pt x="20609" y="845066"/>
                </a:cubicBezTo>
                <a:cubicBezTo>
                  <a:pt x="20199" y="816540"/>
                  <a:pt x="19791" y="788014"/>
                  <a:pt x="19381" y="759488"/>
                </a:cubicBezTo>
                <a:lnTo>
                  <a:pt x="21672" y="741102"/>
                </a:lnTo>
                <a:lnTo>
                  <a:pt x="30720" y="737125"/>
                </a:lnTo>
                <a:lnTo>
                  <a:pt x="23211" y="691098"/>
                </a:lnTo>
                <a:cubicBezTo>
                  <a:pt x="25461" y="680873"/>
                  <a:pt x="43338" y="650431"/>
                  <a:pt x="42062" y="637700"/>
                </a:cubicBezTo>
                <a:cubicBezTo>
                  <a:pt x="23297" y="593852"/>
                  <a:pt x="30263" y="601340"/>
                  <a:pt x="41571" y="540174"/>
                </a:cubicBezTo>
                <a:cubicBezTo>
                  <a:pt x="35397" y="519975"/>
                  <a:pt x="35174" y="428356"/>
                  <a:pt x="46636" y="415352"/>
                </a:cubicBezTo>
                <a:cubicBezTo>
                  <a:pt x="48960" y="401821"/>
                  <a:pt x="44602" y="386587"/>
                  <a:pt x="56977" y="379461"/>
                </a:cubicBezTo>
                <a:cubicBezTo>
                  <a:pt x="71829" y="368123"/>
                  <a:pt x="47958" y="323384"/>
                  <a:pt x="65759" y="328645"/>
                </a:cubicBezTo>
                <a:cubicBezTo>
                  <a:pt x="49386" y="296830"/>
                  <a:pt x="65237" y="231983"/>
                  <a:pt x="72589" y="203608"/>
                </a:cubicBezTo>
                <a:cubicBezTo>
                  <a:pt x="75524" y="153257"/>
                  <a:pt x="77980" y="142710"/>
                  <a:pt x="78370" y="105992"/>
                </a:cubicBezTo>
                <a:cubicBezTo>
                  <a:pt x="80828" y="104127"/>
                  <a:pt x="70890" y="52128"/>
                  <a:pt x="70125" y="2513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17833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, drinnen, Schreibtisch, Schreibgerät enthält.&#10;&#10;Automatisch generierte Beschreibung">
            <a:extLst>
              <a:ext uri="{FF2B5EF4-FFF2-40B4-BE49-F238E27FC236}">
                <a16:creationId xmlns:a16="http://schemas.microsoft.com/office/drawing/2014/main" id="{A87F3CCC-62D3-9733-8546-F3C82AACCA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4" r="26637" b="1"/>
          <a:stretch/>
        </p:blipFill>
        <p:spPr>
          <a:xfrm>
            <a:off x="11715241" y="83823"/>
            <a:ext cx="317839" cy="516662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</p:spPr>
      </p:pic>
      <p:sp useBgFill="1">
        <p:nvSpPr>
          <p:cNvPr id="30" name="Rectangle 25">
            <a:extLst>
              <a:ext uri="{FF2B5EF4-FFF2-40B4-BE49-F238E27FC236}">
                <a16:creationId xmlns:a16="http://schemas.microsoft.com/office/drawing/2014/main" id="{7666DE11-17E1-4DC7-B2B7-6DA2E6A9C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7">
            <a:extLst>
              <a:ext uri="{FF2B5EF4-FFF2-40B4-BE49-F238E27FC236}">
                <a16:creationId xmlns:a16="http://schemas.microsoft.com/office/drawing/2014/main" id="{B52E493E-0B27-4F3C-AA01-17F0A2564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7042" y="1"/>
            <a:ext cx="7354956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668419E-312A-8922-6C78-87EF01432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2799" y="596052"/>
            <a:ext cx="4812305" cy="121602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de-DE" sz="1300" b="1" dirty="0">
                <a:latin typeface="Bookman Old Style" panose="02050604050505020204" pitchFamily="18" charset="0"/>
              </a:rPr>
              <a:t>Die </a:t>
            </a:r>
            <a:r>
              <a:rPr lang="de-DE" sz="2000" b="1" dirty="0">
                <a:latin typeface="Bookman Old Style" panose="02050604050505020204" pitchFamily="18" charset="0"/>
              </a:rPr>
              <a:t>Schuleinschreibung</a:t>
            </a:r>
            <a:endParaRPr lang="de-DE" sz="1300" b="1" dirty="0">
              <a:latin typeface="Bookman Old Style" panose="02050604050505020204" pitchFamily="18" charset="0"/>
            </a:endParaRPr>
          </a:p>
        </p:txBody>
      </p:sp>
      <p:pic>
        <p:nvPicPr>
          <p:cNvPr id="8" name="Grafik 7" descr="Ein Bild, das Baum, draußen, Boden, Person enthält.&#10;&#10;Automatisch generierte Beschreibung">
            <a:extLst>
              <a:ext uri="{FF2B5EF4-FFF2-40B4-BE49-F238E27FC236}">
                <a16:creationId xmlns:a16="http://schemas.microsoft.com/office/drawing/2014/main" id="{000800AE-F63A-36C1-E507-8C3C86B3C1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6" r="-2" b="12554"/>
          <a:stretch/>
        </p:blipFill>
        <p:spPr>
          <a:xfrm>
            <a:off x="4" y="1"/>
            <a:ext cx="7037119" cy="6857999"/>
          </a:xfrm>
          <a:custGeom>
            <a:avLst/>
            <a:gdLst/>
            <a:ahLst/>
            <a:cxnLst/>
            <a:rect l="l" t="t" r="r" b="b"/>
            <a:pathLst>
              <a:path w="7037119" h="6857999">
                <a:moveTo>
                  <a:pt x="0" y="0"/>
                </a:moveTo>
                <a:lnTo>
                  <a:pt x="6964192" y="0"/>
                </a:lnTo>
                <a:lnTo>
                  <a:pt x="6958160" y="70714"/>
                </a:lnTo>
                <a:cubicBezTo>
                  <a:pt x="6951001" y="105084"/>
                  <a:pt x="6926062" y="125041"/>
                  <a:pt x="6922034" y="154825"/>
                </a:cubicBezTo>
                <a:cubicBezTo>
                  <a:pt x="6888738" y="184083"/>
                  <a:pt x="6875225" y="272154"/>
                  <a:pt x="6864029" y="301580"/>
                </a:cubicBezTo>
                <a:cubicBezTo>
                  <a:pt x="6850541" y="382476"/>
                  <a:pt x="6857766" y="543626"/>
                  <a:pt x="6842156" y="642469"/>
                </a:cubicBezTo>
                <a:cubicBezTo>
                  <a:pt x="6828250" y="715553"/>
                  <a:pt x="6832569" y="729947"/>
                  <a:pt x="6802087" y="818449"/>
                </a:cubicBezTo>
                <a:cubicBezTo>
                  <a:pt x="6828151" y="830541"/>
                  <a:pt x="6801214" y="859084"/>
                  <a:pt x="6798684" y="875396"/>
                </a:cubicBezTo>
                <a:cubicBezTo>
                  <a:pt x="6792414" y="895056"/>
                  <a:pt x="6762852" y="912465"/>
                  <a:pt x="6756983" y="952375"/>
                </a:cubicBezTo>
                <a:lnTo>
                  <a:pt x="6758478" y="972424"/>
                </a:lnTo>
                <a:lnTo>
                  <a:pt x="6752651" y="996407"/>
                </a:lnTo>
                <a:cubicBezTo>
                  <a:pt x="6744201" y="1040546"/>
                  <a:pt x="6736270" y="1086165"/>
                  <a:pt x="6716997" y="1091248"/>
                </a:cubicBezTo>
                <a:cubicBezTo>
                  <a:pt x="6678332" y="1122349"/>
                  <a:pt x="6707411" y="1240829"/>
                  <a:pt x="6657090" y="1307489"/>
                </a:cubicBezTo>
                <a:cubicBezTo>
                  <a:pt x="6621135" y="1444387"/>
                  <a:pt x="6524184" y="1590429"/>
                  <a:pt x="6508075" y="1709568"/>
                </a:cubicBezTo>
                <a:cubicBezTo>
                  <a:pt x="6474780" y="1738828"/>
                  <a:pt x="6473953" y="1782449"/>
                  <a:pt x="6462759" y="1811874"/>
                </a:cubicBezTo>
                <a:cubicBezTo>
                  <a:pt x="6449270" y="1892769"/>
                  <a:pt x="6399402" y="2130120"/>
                  <a:pt x="6383790" y="2228963"/>
                </a:cubicBezTo>
                <a:cubicBezTo>
                  <a:pt x="6369883" y="2302046"/>
                  <a:pt x="6399578" y="2316440"/>
                  <a:pt x="6369096" y="2404942"/>
                </a:cubicBezTo>
                <a:cubicBezTo>
                  <a:pt x="6395161" y="2417035"/>
                  <a:pt x="6368224" y="2445577"/>
                  <a:pt x="6365696" y="2461889"/>
                </a:cubicBezTo>
                <a:cubicBezTo>
                  <a:pt x="6359423" y="2481550"/>
                  <a:pt x="6329861" y="2498958"/>
                  <a:pt x="6323990" y="2538869"/>
                </a:cubicBezTo>
                <a:cubicBezTo>
                  <a:pt x="6317721" y="2603362"/>
                  <a:pt x="6317811" y="2723423"/>
                  <a:pt x="6299971" y="2852842"/>
                </a:cubicBezTo>
                <a:cubicBezTo>
                  <a:pt x="6296888" y="2889820"/>
                  <a:pt x="6314227" y="2924069"/>
                  <a:pt x="6305256" y="2965146"/>
                </a:cubicBezTo>
                <a:lnTo>
                  <a:pt x="6297430" y="3010980"/>
                </a:lnTo>
                <a:lnTo>
                  <a:pt x="6301903" y="3017531"/>
                </a:lnTo>
                <a:lnTo>
                  <a:pt x="6312288" y="3141762"/>
                </a:lnTo>
                <a:cubicBezTo>
                  <a:pt x="6310891" y="3148458"/>
                  <a:pt x="6311653" y="3156601"/>
                  <a:pt x="6317307" y="3167974"/>
                </a:cubicBezTo>
                <a:lnTo>
                  <a:pt x="6319343" y="3170223"/>
                </a:lnTo>
                <a:lnTo>
                  <a:pt x="6388791" y="3425292"/>
                </a:lnTo>
                <a:cubicBezTo>
                  <a:pt x="6411564" y="3519098"/>
                  <a:pt x="6451294" y="3670230"/>
                  <a:pt x="6473625" y="3778499"/>
                </a:cubicBezTo>
                <a:cubicBezTo>
                  <a:pt x="6461715" y="3876413"/>
                  <a:pt x="6479795" y="3911499"/>
                  <a:pt x="6488572" y="4010514"/>
                </a:cubicBezTo>
                <a:cubicBezTo>
                  <a:pt x="6537658" y="4041328"/>
                  <a:pt x="6522549" y="4094791"/>
                  <a:pt x="6542727" y="4142824"/>
                </a:cubicBezTo>
                <a:cubicBezTo>
                  <a:pt x="6562367" y="4174785"/>
                  <a:pt x="6560025" y="4194356"/>
                  <a:pt x="6574700" y="4253089"/>
                </a:cubicBezTo>
                <a:lnTo>
                  <a:pt x="6630782" y="4495230"/>
                </a:lnTo>
                <a:cubicBezTo>
                  <a:pt x="6629041" y="4518096"/>
                  <a:pt x="6642831" y="4583613"/>
                  <a:pt x="6657121" y="4592798"/>
                </a:cubicBezTo>
                <a:cubicBezTo>
                  <a:pt x="6662404" y="4605798"/>
                  <a:pt x="6661388" y="4622935"/>
                  <a:pt x="6675304" y="4625784"/>
                </a:cubicBezTo>
                <a:cubicBezTo>
                  <a:pt x="6692614" y="4632048"/>
                  <a:pt x="6678575" y="4686348"/>
                  <a:pt x="6695194" y="4674587"/>
                </a:cubicBezTo>
                <a:cubicBezTo>
                  <a:pt x="6692850" y="4684186"/>
                  <a:pt x="6692968" y="4695174"/>
                  <a:pt x="6694674" y="4706669"/>
                </a:cubicBezTo>
                <a:lnTo>
                  <a:pt x="6696125" y="4712312"/>
                </a:lnTo>
                <a:lnTo>
                  <a:pt x="6683308" y="4752491"/>
                </a:lnTo>
                <a:cubicBezTo>
                  <a:pt x="6668335" y="4814629"/>
                  <a:pt x="6667993" y="4870176"/>
                  <a:pt x="6662625" y="4924134"/>
                </a:cubicBezTo>
                <a:cubicBezTo>
                  <a:pt x="6658601" y="5004697"/>
                  <a:pt x="6700287" y="4943260"/>
                  <a:pt x="6666282" y="5049729"/>
                </a:cubicBezTo>
                <a:cubicBezTo>
                  <a:pt x="6680923" y="5057425"/>
                  <a:pt x="6681720" y="5069899"/>
                  <a:pt x="6674923" y="5092608"/>
                </a:cubicBezTo>
                <a:cubicBezTo>
                  <a:pt x="6674055" y="5131530"/>
                  <a:pt x="6710642" y="5120894"/>
                  <a:pt x="6688949" y="5164561"/>
                </a:cubicBezTo>
                <a:lnTo>
                  <a:pt x="6713476" y="5227429"/>
                </a:lnTo>
                <a:cubicBezTo>
                  <a:pt x="6707551" y="5224995"/>
                  <a:pt x="6700321" y="5279972"/>
                  <a:pt x="6699741" y="5295738"/>
                </a:cubicBezTo>
                <a:cubicBezTo>
                  <a:pt x="6701613" y="5328539"/>
                  <a:pt x="6674230" y="5338382"/>
                  <a:pt x="6698438" y="5353315"/>
                </a:cubicBezTo>
                <a:lnTo>
                  <a:pt x="6705394" y="5356747"/>
                </a:lnTo>
                <a:cubicBezTo>
                  <a:pt x="6705576" y="5359175"/>
                  <a:pt x="6705758" y="5361603"/>
                  <a:pt x="6705941" y="5364029"/>
                </a:cubicBezTo>
                <a:cubicBezTo>
                  <a:pt x="6705372" y="5367899"/>
                  <a:pt x="6703413" y="5370023"/>
                  <a:pt x="6698760" y="5369188"/>
                </a:cubicBezTo>
                <a:cubicBezTo>
                  <a:pt x="6715543" y="5400565"/>
                  <a:pt x="6682626" y="5434448"/>
                  <a:pt x="6674560" y="5465115"/>
                </a:cubicBezTo>
                <a:cubicBezTo>
                  <a:pt x="6691190" y="5489165"/>
                  <a:pt x="6702277" y="5478984"/>
                  <a:pt x="6698322" y="5543278"/>
                </a:cubicBezTo>
                <a:lnTo>
                  <a:pt x="6673987" y="5606762"/>
                </a:lnTo>
                <a:lnTo>
                  <a:pt x="6665359" y="5656986"/>
                </a:lnTo>
                <a:lnTo>
                  <a:pt x="6718420" y="5747675"/>
                </a:lnTo>
                <a:cubicBezTo>
                  <a:pt x="6736039" y="5788270"/>
                  <a:pt x="6794550" y="5740224"/>
                  <a:pt x="6786357" y="5797270"/>
                </a:cubicBezTo>
                <a:cubicBezTo>
                  <a:pt x="6803000" y="5835160"/>
                  <a:pt x="6831082" y="5856958"/>
                  <a:pt x="6834299" y="5897781"/>
                </a:cubicBezTo>
                <a:cubicBezTo>
                  <a:pt x="6850938" y="5902014"/>
                  <a:pt x="6860579" y="5910872"/>
                  <a:pt x="6848771" y="5936497"/>
                </a:cubicBezTo>
                <a:lnTo>
                  <a:pt x="6883460" y="6064046"/>
                </a:lnTo>
                <a:cubicBezTo>
                  <a:pt x="6906450" y="6070324"/>
                  <a:pt x="6870051" y="6102610"/>
                  <a:pt x="6896072" y="6107188"/>
                </a:cubicBezTo>
                <a:cubicBezTo>
                  <a:pt x="6912283" y="6129421"/>
                  <a:pt x="6963567" y="6167207"/>
                  <a:pt x="6980725" y="6197444"/>
                </a:cubicBezTo>
                <a:cubicBezTo>
                  <a:pt x="6947762" y="6297975"/>
                  <a:pt x="6995609" y="6226141"/>
                  <a:pt x="6999028" y="6288610"/>
                </a:cubicBezTo>
                <a:cubicBezTo>
                  <a:pt x="6997432" y="6346629"/>
                  <a:pt x="7058551" y="6337651"/>
                  <a:pt x="7021306" y="6426700"/>
                </a:cubicBezTo>
                <a:cubicBezTo>
                  <a:pt x="7020466" y="6447474"/>
                  <a:pt x="7026793" y="6469543"/>
                  <a:pt x="7033259" y="6489284"/>
                </a:cubicBezTo>
                <a:lnTo>
                  <a:pt x="7037119" y="6501140"/>
                </a:lnTo>
                <a:lnTo>
                  <a:pt x="7037119" y="6557754"/>
                </a:lnTo>
                <a:lnTo>
                  <a:pt x="7031649" y="6569925"/>
                </a:lnTo>
                <a:cubicBezTo>
                  <a:pt x="7023197" y="6591634"/>
                  <a:pt x="7028560" y="6588450"/>
                  <a:pt x="7011548" y="6615002"/>
                </a:cubicBezTo>
                <a:cubicBezTo>
                  <a:pt x="7016567" y="6637881"/>
                  <a:pt x="7011534" y="6732922"/>
                  <a:pt x="7021837" y="6743644"/>
                </a:cubicBezTo>
                <a:cubicBezTo>
                  <a:pt x="7023032" y="6757943"/>
                  <a:pt x="7005198" y="6842091"/>
                  <a:pt x="7006394" y="6856390"/>
                </a:cubicBezTo>
                <a:lnTo>
                  <a:pt x="7037119" y="6856494"/>
                </a:lnTo>
                <a:lnTo>
                  <a:pt x="7037119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4FC1739-5ACE-1C62-2974-E8C23BC57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2799" y="1886584"/>
            <a:ext cx="4870281" cy="4375364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b="1" dirty="0" err="1">
                <a:latin typeface="Franklin Gothic Book" panose="020B0503020102020204" pitchFamily="34" charset="0"/>
              </a:rPr>
              <a:t>Termin</a:t>
            </a:r>
            <a:r>
              <a:rPr lang="en-US" b="1" dirty="0">
                <a:latin typeface="Franklin Gothic Book" panose="020B0503020102020204" pitchFamily="34" charset="0"/>
              </a:rPr>
              <a:t>: </a:t>
            </a:r>
            <a:r>
              <a:rPr lang="en-US" dirty="0" err="1">
                <a:latin typeface="Franklin Gothic Book" panose="020B0503020102020204" pitchFamily="34" charset="0"/>
              </a:rPr>
              <a:t>Mittwoch</a:t>
            </a:r>
            <a:r>
              <a:rPr lang="en-US" dirty="0">
                <a:latin typeface="Franklin Gothic Book" panose="020B0503020102020204" pitchFamily="34" charset="0"/>
              </a:rPr>
              <a:t>, 26.03.2025</a:t>
            </a:r>
          </a:p>
          <a:p>
            <a:pPr>
              <a:lnSpc>
                <a:spcPct val="90000"/>
              </a:lnSpc>
            </a:pPr>
            <a:endParaRPr lang="en-US" dirty="0">
              <a:latin typeface="Franklin Gothic Book" panose="020B05030201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dirty="0" err="1">
                <a:latin typeface="Franklin Gothic Book" panose="020B0503020102020204" pitchFamily="34" charset="0"/>
              </a:rPr>
              <a:t>Schriftliche</a:t>
            </a:r>
            <a:r>
              <a:rPr lang="en-US" dirty="0">
                <a:latin typeface="Franklin Gothic Book" panose="020B0503020102020204" pitchFamily="34" charset="0"/>
              </a:rPr>
              <a:t> </a:t>
            </a:r>
            <a:r>
              <a:rPr lang="en-US" dirty="0" err="1">
                <a:latin typeface="Franklin Gothic Book" panose="020B0503020102020204" pitchFamily="34" charset="0"/>
              </a:rPr>
              <a:t>Einladung</a:t>
            </a:r>
            <a:r>
              <a:rPr lang="en-US" dirty="0">
                <a:latin typeface="Franklin Gothic Book" panose="020B0503020102020204" pitchFamily="34" charset="0"/>
              </a:rPr>
              <a:t> mit </a:t>
            </a:r>
            <a:r>
              <a:rPr lang="en-US" dirty="0" err="1">
                <a:latin typeface="Franklin Gothic Book" panose="020B0503020102020204" pitchFamily="34" charset="0"/>
              </a:rPr>
              <a:t>genauem</a:t>
            </a:r>
            <a:r>
              <a:rPr lang="en-US" dirty="0">
                <a:latin typeface="Franklin Gothic Book" panose="020B0503020102020204" pitchFamily="34" charset="0"/>
              </a:rPr>
              <a:t> </a:t>
            </a:r>
            <a:r>
              <a:rPr lang="en-US" dirty="0" err="1">
                <a:latin typeface="Franklin Gothic Book" panose="020B0503020102020204" pitchFamily="34" charset="0"/>
              </a:rPr>
              <a:t>Termin</a:t>
            </a:r>
            <a:r>
              <a:rPr lang="en-US" dirty="0">
                <a:latin typeface="Franklin Gothic Book" panose="020B0503020102020204" pitchFamily="34" charset="0"/>
              </a:rPr>
              <a:t> und </a:t>
            </a:r>
            <a:r>
              <a:rPr lang="en-US" dirty="0" err="1">
                <a:latin typeface="Franklin Gothic Book" panose="020B0503020102020204" pitchFamily="34" charset="0"/>
              </a:rPr>
              <a:t>weiteren</a:t>
            </a:r>
            <a:r>
              <a:rPr lang="en-US" dirty="0">
                <a:latin typeface="Franklin Gothic Book" panose="020B0503020102020204" pitchFamily="34" charset="0"/>
              </a:rPr>
              <a:t> </a:t>
            </a:r>
            <a:r>
              <a:rPr lang="en-US" dirty="0" err="1">
                <a:latin typeface="Franklin Gothic Book" panose="020B0503020102020204" pitchFamily="34" charset="0"/>
              </a:rPr>
              <a:t>Angaben</a:t>
            </a:r>
            <a:r>
              <a:rPr lang="en-US" dirty="0">
                <a:latin typeface="Franklin Gothic Book" panose="020B0503020102020204" pitchFamily="34" charset="0"/>
              </a:rPr>
              <a:t> </a:t>
            </a:r>
            <a:r>
              <a:rPr lang="en-US" dirty="0" err="1">
                <a:latin typeface="Franklin Gothic Book" panose="020B0503020102020204" pitchFamily="34" charset="0"/>
              </a:rPr>
              <a:t>folgt</a:t>
            </a:r>
            <a:r>
              <a:rPr lang="en-US" dirty="0">
                <a:latin typeface="Franklin Gothic Book" panose="020B0503020102020204" pitchFamily="34" charset="0"/>
              </a:rPr>
              <a:t> </a:t>
            </a:r>
            <a:r>
              <a:rPr lang="en-US" b="1" dirty="0" err="1">
                <a:latin typeface="Franklin Gothic Book" panose="020B0503020102020204" pitchFamily="34" charset="0"/>
              </a:rPr>
              <a:t>Anfang</a:t>
            </a:r>
            <a:r>
              <a:rPr lang="en-US" b="1" dirty="0">
                <a:latin typeface="Franklin Gothic Book" panose="020B0503020102020204" pitchFamily="34" charset="0"/>
              </a:rPr>
              <a:t> </a:t>
            </a:r>
            <a:r>
              <a:rPr lang="en-US" b="1" dirty="0" err="1">
                <a:latin typeface="Franklin Gothic Book" panose="020B0503020102020204" pitchFamily="34" charset="0"/>
              </a:rPr>
              <a:t>März</a:t>
            </a:r>
            <a:endParaRPr lang="en-US" b="1" dirty="0">
              <a:latin typeface="Franklin Gothic Book" panose="020B0503020102020204" pitchFamily="34" charset="0"/>
            </a:endParaRPr>
          </a:p>
          <a:p>
            <a:pPr>
              <a:lnSpc>
                <a:spcPct val="90000"/>
              </a:lnSpc>
            </a:pPr>
            <a:endParaRPr lang="en-US" dirty="0">
              <a:latin typeface="Franklin Gothic Book" panose="020B05030201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b="1" dirty="0" err="1">
                <a:latin typeface="Franklin Gothic Book" panose="020B0503020102020204" pitchFamily="34" charset="0"/>
              </a:rPr>
              <a:t>Wichtig</a:t>
            </a:r>
            <a:r>
              <a:rPr lang="en-US" b="1" dirty="0">
                <a:latin typeface="Franklin Gothic Book" panose="020B0503020102020204" pitchFamily="34" charset="0"/>
              </a:rPr>
              <a:t> – </a:t>
            </a:r>
            <a:r>
              <a:rPr lang="en-US" b="1" dirty="0" err="1">
                <a:latin typeface="Franklin Gothic Book" panose="020B0503020102020204" pitchFamily="34" charset="0"/>
              </a:rPr>
              <a:t>Nicht</a:t>
            </a:r>
            <a:r>
              <a:rPr lang="en-US" b="1" dirty="0">
                <a:latin typeface="Franklin Gothic Book" panose="020B0503020102020204" pitchFamily="34" charset="0"/>
              </a:rPr>
              <a:t> </a:t>
            </a:r>
            <a:r>
              <a:rPr lang="en-US" b="1" dirty="0" err="1">
                <a:latin typeface="Franklin Gothic Book" panose="020B0503020102020204" pitchFamily="34" charset="0"/>
              </a:rPr>
              <a:t>vergessen</a:t>
            </a:r>
            <a:r>
              <a:rPr lang="en-US" b="1" dirty="0">
                <a:latin typeface="Franklin Gothic Book" panose="020B0503020102020204" pitchFamily="34" charset="0"/>
              </a:rPr>
              <a:t> </a:t>
            </a:r>
            <a:r>
              <a:rPr lang="en-US" b="1" dirty="0">
                <a:latin typeface="Franklin Gothic Book" panose="020B0503020102020204" pitchFamily="34" charset="0"/>
                <a:sym typeface="Wingdings" panose="05000000000000000000" pitchFamily="2" charset="2"/>
              </a:rPr>
              <a:t></a:t>
            </a:r>
            <a:endParaRPr lang="en-US" b="1" dirty="0">
              <a:latin typeface="Franklin Gothic Book" panose="020B050302010202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US" sz="2000" dirty="0" err="1">
                <a:latin typeface="Franklin Gothic Book" panose="020B0503020102020204" pitchFamily="34" charset="0"/>
              </a:rPr>
              <a:t>Ihr</a:t>
            </a:r>
            <a:r>
              <a:rPr lang="en-US" sz="2000" dirty="0">
                <a:latin typeface="Franklin Gothic Book" panose="020B0503020102020204" pitchFamily="34" charset="0"/>
              </a:rPr>
              <a:t> Kind! </a:t>
            </a:r>
          </a:p>
          <a:p>
            <a:pPr lvl="1">
              <a:lnSpc>
                <a:spcPct val="90000"/>
              </a:lnSpc>
            </a:pPr>
            <a:r>
              <a:rPr lang="en-US" sz="2000" dirty="0" err="1">
                <a:latin typeface="Franklin Gothic Book" panose="020B0503020102020204" pitchFamily="34" charset="0"/>
              </a:rPr>
              <a:t>Impfpass</a:t>
            </a:r>
            <a:r>
              <a:rPr lang="en-US" sz="2000" dirty="0">
                <a:latin typeface="Franklin Gothic Book" panose="020B0503020102020204" pitchFamily="34" charset="0"/>
              </a:rPr>
              <a:t> (</a:t>
            </a:r>
            <a:r>
              <a:rPr lang="en-US" sz="2000" dirty="0" err="1">
                <a:latin typeface="Franklin Gothic Book" panose="020B0503020102020204" pitchFamily="34" charset="0"/>
              </a:rPr>
              <a:t>Masern</a:t>
            </a:r>
            <a:r>
              <a:rPr lang="en-US" sz="2000" dirty="0">
                <a:latin typeface="Franklin Gothic Book" panose="020B0503020102020204" pitchFamily="34" charset="0"/>
              </a:rPr>
              <a:t>!)</a:t>
            </a:r>
          </a:p>
          <a:p>
            <a:pPr lvl="1">
              <a:lnSpc>
                <a:spcPct val="90000"/>
              </a:lnSpc>
            </a:pPr>
            <a:r>
              <a:rPr lang="en-US" sz="2000" dirty="0" err="1">
                <a:latin typeface="Franklin Gothic Book" panose="020B0503020102020204" pitchFamily="34" charset="0"/>
              </a:rPr>
              <a:t>Geburtsurkunde</a:t>
            </a:r>
            <a:r>
              <a:rPr lang="en-US" sz="2000" dirty="0">
                <a:latin typeface="Franklin Gothic Book" panose="020B0503020102020204" pitchFamily="34" charset="0"/>
              </a:rPr>
              <a:t>/</a:t>
            </a:r>
            <a:r>
              <a:rPr lang="en-US" sz="2000" dirty="0" err="1">
                <a:latin typeface="Franklin Gothic Book" panose="020B0503020102020204" pitchFamily="34" charset="0"/>
              </a:rPr>
              <a:t>Familienstammbuch</a:t>
            </a:r>
            <a:endParaRPr lang="en-US" sz="2000" dirty="0">
              <a:latin typeface="Franklin Gothic Book" panose="020B050302010202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US" sz="2000" dirty="0" err="1">
                <a:latin typeface="Franklin Gothic Book" panose="020B0503020102020204" pitchFamily="34" charset="0"/>
              </a:rPr>
              <a:t>Schuleingangsuntersuchung</a:t>
            </a:r>
            <a:endParaRPr lang="en-US" sz="2000" dirty="0">
              <a:latin typeface="Franklin Gothic Book" panose="020B050302010202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US" sz="2000" dirty="0" err="1">
                <a:latin typeface="Franklin Gothic Book" panose="020B0503020102020204" pitchFamily="34" charset="0"/>
              </a:rPr>
              <a:t>gelbes</a:t>
            </a:r>
            <a:r>
              <a:rPr lang="en-US" sz="2000" dirty="0">
                <a:latin typeface="Franklin Gothic Book" panose="020B0503020102020204" pitchFamily="34" charset="0"/>
              </a:rPr>
              <a:t> </a:t>
            </a:r>
            <a:r>
              <a:rPr lang="en-US" sz="2000" dirty="0" err="1">
                <a:latin typeface="Franklin Gothic Book" panose="020B0503020102020204" pitchFamily="34" charset="0"/>
              </a:rPr>
              <a:t>Untersuchungsheft</a:t>
            </a:r>
            <a:endParaRPr lang="en-US" sz="2000" dirty="0">
              <a:latin typeface="Franklin Gothic Book" panose="020B050302010202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US" sz="2000" dirty="0" err="1">
                <a:latin typeface="Franklin Gothic Book" panose="020B0503020102020204" pitchFamily="34" charset="0"/>
              </a:rPr>
              <a:t>evtl</a:t>
            </a:r>
            <a:r>
              <a:rPr lang="en-US" sz="2000" dirty="0">
                <a:latin typeface="Franklin Gothic Book" panose="020B0503020102020204" pitchFamily="34" charset="0"/>
              </a:rPr>
              <a:t>. </a:t>
            </a:r>
            <a:r>
              <a:rPr lang="en-US" sz="2000" dirty="0" err="1">
                <a:latin typeface="Franklin Gothic Book" panose="020B0503020102020204" pitchFamily="34" charset="0"/>
              </a:rPr>
              <a:t>Sorgerechtsbeschluss</a:t>
            </a:r>
            <a:endParaRPr lang="en-US" sz="2000" dirty="0">
              <a:latin typeface="Franklin Gothic Book" panose="020B0503020102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CA61A3D-FE31-6667-74BE-BEDCF924D624}"/>
              </a:ext>
            </a:extLst>
          </p:cNvPr>
          <p:cNvSpPr txBox="1"/>
          <p:nvPr/>
        </p:nvSpPr>
        <p:spPr>
          <a:xfrm>
            <a:off x="158924" y="6442502"/>
            <a:ext cx="2193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Q: </a:t>
            </a:r>
            <a:r>
              <a:rPr lang="de-DE" sz="1200" dirty="0" err="1">
                <a:solidFill>
                  <a:schemeClr val="bg1"/>
                </a:solidFill>
              </a:rPr>
              <a:t>Pixabay</a:t>
            </a:r>
            <a:r>
              <a:rPr lang="de-DE" sz="1200" dirty="0">
                <a:solidFill>
                  <a:schemeClr val="bg1"/>
                </a:solidFill>
              </a:rPr>
              <a:t> - 14924296</a:t>
            </a:r>
          </a:p>
        </p:txBody>
      </p:sp>
    </p:spTree>
    <p:extLst>
      <p:ext uri="{BB962C8B-B14F-4D97-AF65-F5344CB8AC3E}">
        <p14:creationId xmlns:p14="http://schemas.microsoft.com/office/powerpoint/2010/main" val="1729713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Bleistift, Briefpapier, Schreibgerät enthält.&#10;&#10;Automatisch generierte Beschreibung">
            <a:extLst>
              <a:ext uri="{FF2B5EF4-FFF2-40B4-BE49-F238E27FC236}">
                <a16:creationId xmlns:a16="http://schemas.microsoft.com/office/drawing/2014/main" id="{C9C95B9A-0F43-68ED-2249-609651050C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7" r="9379" b="-2"/>
          <a:stretch/>
        </p:blipFill>
        <p:spPr>
          <a:xfrm>
            <a:off x="11745087" y="122088"/>
            <a:ext cx="359332" cy="350186"/>
          </a:xfrm>
          <a:custGeom>
            <a:avLst/>
            <a:gdLst/>
            <a:ahLst/>
            <a:cxnLst/>
            <a:rect l="l" t="t" r="r" b="b"/>
            <a:pathLst>
              <a:path w="7037119" h="6857999">
                <a:moveTo>
                  <a:pt x="0" y="0"/>
                </a:moveTo>
                <a:lnTo>
                  <a:pt x="6964192" y="0"/>
                </a:lnTo>
                <a:lnTo>
                  <a:pt x="6958160" y="70714"/>
                </a:lnTo>
                <a:cubicBezTo>
                  <a:pt x="6951001" y="105084"/>
                  <a:pt x="6926062" y="125041"/>
                  <a:pt x="6922034" y="154825"/>
                </a:cubicBezTo>
                <a:cubicBezTo>
                  <a:pt x="6888738" y="184083"/>
                  <a:pt x="6875225" y="272154"/>
                  <a:pt x="6864029" y="301580"/>
                </a:cubicBezTo>
                <a:cubicBezTo>
                  <a:pt x="6850541" y="382476"/>
                  <a:pt x="6857766" y="543626"/>
                  <a:pt x="6842156" y="642469"/>
                </a:cubicBezTo>
                <a:cubicBezTo>
                  <a:pt x="6828250" y="715553"/>
                  <a:pt x="6832569" y="729947"/>
                  <a:pt x="6802087" y="818449"/>
                </a:cubicBezTo>
                <a:cubicBezTo>
                  <a:pt x="6828151" y="830541"/>
                  <a:pt x="6801214" y="859084"/>
                  <a:pt x="6798684" y="875396"/>
                </a:cubicBezTo>
                <a:cubicBezTo>
                  <a:pt x="6792414" y="895056"/>
                  <a:pt x="6762852" y="912465"/>
                  <a:pt x="6756983" y="952375"/>
                </a:cubicBezTo>
                <a:lnTo>
                  <a:pt x="6758478" y="972424"/>
                </a:lnTo>
                <a:lnTo>
                  <a:pt x="6752651" y="996407"/>
                </a:lnTo>
                <a:cubicBezTo>
                  <a:pt x="6744201" y="1040546"/>
                  <a:pt x="6736270" y="1086165"/>
                  <a:pt x="6716997" y="1091248"/>
                </a:cubicBezTo>
                <a:cubicBezTo>
                  <a:pt x="6678332" y="1122349"/>
                  <a:pt x="6707411" y="1240829"/>
                  <a:pt x="6657090" y="1307489"/>
                </a:cubicBezTo>
                <a:cubicBezTo>
                  <a:pt x="6621135" y="1444387"/>
                  <a:pt x="6524184" y="1590429"/>
                  <a:pt x="6508075" y="1709568"/>
                </a:cubicBezTo>
                <a:cubicBezTo>
                  <a:pt x="6474780" y="1738828"/>
                  <a:pt x="6473953" y="1782449"/>
                  <a:pt x="6462759" y="1811874"/>
                </a:cubicBezTo>
                <a:cubicBezTo>
                  <a:pt x="6449270" y="1892769"/>
                  <a:pt x="6399402" y="2130120"/>
                  <a:pt x="6383790" y="2228963"/>
                </a:cubicBezTo>
                <a:cubicBezTo>
                  <a:pt x="6369883" y="2302046"/>
                  <a:pt x="6399578" y="2316440"/>
                  <a:pt x="6369096" y="2404942"/>
                </a:cubicBezTo>
                <a:cubicBezTo>
                  <a:pt x="6395161" y="2417035"/>
                  <a:pt x="6368224" y="2445577"/>
                  <a:pt x="6365696" y="2461889"/>
                </a:cubicBezTo>
                <a:cubicBezTo>
                  <a:pt x="6359423" y="2481550"/>
                  <a:pt x="6329861" y="2498958"/>
                  <a:pt x="6323990" y="2538869"/>
                </a:cubicBezTo>
                <a:cubicBezTo>
                  <a:pt x="6317721" y="2603362"/>
                  <a:pt x="6317811" y="2723423"/>
                  <a:pt x="6299971" y="2852842"/>
                </a:cubicBezTo>
                <a:cubicBezTo>
                  <a:pt x="6296888" y="2889820"/>
                  <a:pt x="6314227" y="2924069"/>
                  <a:pt x="6305256" y="2965146"/>
                </a:cubicBezTo>
                <a:lnTo>
                  <a:pt x="6297430" y="3010980"/>
                </a:lnTo>
                <a:lnTo>
                  <a:pt x="6301903" y="3017531"/>
                </a:lnTo>
                <a:lnTo>
                  <a:pt x="6312288" y="3141762"/>
                </a:lnTo>
                <a:cubicBezTo>
                  <a:pt x="6310891" y="3148458"/>
                  <a:pt x="6311653" y="3156601"/>
                  <a:pt x="6317307" y="3167974"/>
                </a:cubicBezTo>
                <a:lnTo>
                  <a:pt x="6319343" y="3170223"/>
                </a:lnTo>
                <a:lnTo>
                  <a:pt x="6388791" y="3425292"/>
                </a:lnTo>
                <a:cubicBezTo>
                  <a:pt x="6411564" y="3519098"/>
                  <a:pt x="6451294" y="3670230"/>
                  <a:pt x="6473625" y="3778499"/>
                </a:cubicBezTo>
                <a:cubicBezTo>
                  <a:pt x="6461715" y="3876413"/>
                  <a:pt x="6479795" y="3911499"/>
                  <a:pt x="6488572" y="4010514"/>
                </a:cubicBezTo>
                <a:cubicBezTo>
                  <a:pt x="6537658" y="4041328"/>
                  <a:pt x="6522549" y="4094791"/>
                  <a:pt x="6542727" y="4142824"/>
                </a:cubicBezTo>
                <a:cubicBezTo>
                  <a:pt x="6562367" y="4174785"/>
                  <a:pt x="6560025" y="4194356"/>
                  <a:pt x="6574700" y="4253089"/>
                </a:cubicBezTo>
                <a:lnTo>
                  <a:pt x="6630782" y="4495230"/>
                </a:lnTo>
                <a:cubicBezTo>
                  <a:pt x="6629041" y="4518096"/>
                  <a:pt x="6642831" y="4583613"/>
                  <a:pt x="6657121" y="4592798"/>
                </a:cubicBezTo>
                <a:cubicBezTo>
                  <a:pt x="6662404" y="4605798"/>
                  <a:pt x="6661388" y="4622935"/>
                  <a:pt x="6675304" y="4625784"/>
                </a:cubicBezTo>
                <a:cubicBezTo>
                  <a:pt x="6692614" y="4632048"/>
                  <a:pt x="6678575" y="4686348"/>
                  <a:pt x="6695194" y="4674587"/>
                </a:cubicBezTo>
                <a:cubicBezTo>
                  <a:pt x="6692850" y="4684186"/>
                  <a:pt x="6692968" y="4695174"/>
                  <a:pt x="6694674" y="4706669"/>
                </a:cubicBezTo>
                <a:lnTo>
                  <a:pt x="6696125" y="4712312"/>
                </a:lnTo>
                <a:lnTo>
                  <a:pt x="6683308" y="4752491"/>
                </a:lnTo>
                <a:cubicBezTo>
                  <a:pt x="6668335" y="4814629"/>
                  <a:pt x="6667993" y="4870176"/>
                  <a:pt x="6662625" y="4924134"/>
                </a:cubicBezTo>
                <a:cubicBezTo>
                  <a:pt x="6658601" y="5004697"/>
                  <a:pt x="6700287" y="4943260"/>
                  <a:pt x="6666282" y="5049729"/>
                </a:cubicBezTo>
                <a:cubicBezTo>
                  <a:pt x="6680923" y="5057425"/>
                  <a:pt x="6681720" y="5069899"/>
                  <a:pt x="6674923" y="5092608"/>
                </a:cubicBezTo>
                <a:cubicBezTo>
                  <a:pt x="6674055" y="5131530"/>
                  <a:pt x="6710642" y="5120894"/>
                  <a:pt x="6688949" y="5164561"/>
                </a:cubicBezTo>
                <a:lnTo>
                  <a:pt x="6713476" y="5227429"/>
                </a:lnTo>
                <a:cubicBezTo>
                  <a:pt x="6707551" y="5224995"/>
                  <a:pt x="6700321" y="5279972"/>
                  <a:pt x="6699741" y="5295738"/>
                </a:cubicBezTo>
                <a:cubicBezTo>
                  <a:pt x="6701613" y="5328539"/>
                  <a:pt x="6674230" y="5338382"/>
                  <a:pt x="6698438" y="5353315"/>
                </a:cubicBezTo>
                <a:lnTo>
                  <a:pt x="6705394" y="5356747"/>
                </a:lnTo>
                <a:cubicBezTo>
                  <a:pt x="6705576" y="5359175"/>
                  <a:pt x="6705758" y="5361603"/>
                  <a:pt x="6705941" y="5364029"/>
                </a:cubicBezTo>
                <a:cubicBezTo>
                  <a:pt x="6705372" y="5367899"/>
                  <a:pt x="6703413" y="5370023"/>
                  <a:pt x="6698760" y="5369188"/>
                </a:cubicBezTo>
                <a:cubicBezTo>
                  <a:pt x="6715543" y="5400565"/>
                  <a:pt x="6682626" y="5434448"/>
                  <a:pt x="6674560" y="5465115"/>
                </a:cubicBezTo>
                <a:cubicBezTo>
                  <a:pt x="6691190" y="5489165"/>
                  <a:pt x="6702277" y="5478984"/>
                  <a:pt x="6698322" y="5543278"/>
                </a:cubicBezTo>
                <a:lnTo>
                  <a:pt x="6673987" y="5606762"/>
                </a:lnTo>
                <a:lnTo>
                  <a:pt x="6665359" y="5656986"/>
                </a:lnTo>
                <a:lnTo>
                  <a:pt x="6718420" y="5747675"/>
                </a:lnTo>
                <a:cubicBezTo>
                  <a:pt x="6736039" y="5788270"/>
                  <a:pt x="6794550" y="5740224"/>
                  <a:pt x="6786357" y="5797270"/>
                </a:cubicBezTo>
                <a:cubicBezTo>
                  <a:pt x="6803000" y="5835160"/>
                  <a:pt x="6831082" y="5856958"/>
                  <a:pt x="6834299" y="5897781"/>
                </a:cubicBezTo>
                <a:cubicBezTo>
                  <a:pt x="6850938" y="5902014"/>
                  <a:pt x="6860579" y="5910872"/>
                  <a:pt x="6848771" y="5936497"/>
                </a:cubicBezTo>
                <a:lnTo>
                  <a:pt x="6883460" y="6064046"/>
                </a:lnTo>
                <a:cubicBezTo>
                  <a:pt x="6906450" y="6070324"/>
                  <a:pt x="6870051" y="6102610"/>
                  <a:pt x="6896072" y="6107188"/>
                </a:cubicBezTo>
                <a:cubicBezTo>
                  <a:pt x="6912283" y="6129421"/>
                  <a:pt x="6963567" y="6167207"/>
                  <a:pt x="6980725" y="6197444"/>
                </a:cubicBezTo>
                <a:cubicBezTo>
                  <a:pt x="6947762" y="6297975"/>
                  <a:pt x="6995609" y="6226141"/>
                  <a:pt x="6999028" y="6288610"/>
                </a:cubicBezTo>
                <a:cubicBezTo>
                  <a:pt x="6997432" y="6346629"/>
                  <a:pt x="7058551" y="6337651"/>
                  <a:pt x="7021306" y="6426700"/>
                </a:cubicBezTo>
                <a:cubicBezTo>
                  <a:pt x="7020466" y="6447474"/>
                  <a:pt x="7026793" y="6469543"/>
                  <a:pt x="7033259" y="6489284"/>
                </a:cubicBezTo>
                <a:lnTo>
                  <a:pt x="7037119" y="6501140"/>
                </a:lnTo>
                <a:lnTo>
                  <a:pt x="7037119" y="6557754"/>
                </a:lnTo>
                <a:lnTo>
                  <a:pt x="7031649" y="6569925"/>
                </a:lnTo>
                <a:cubicBezTo>
                  <a:pt x="7023197" y="6591634"/>
                  <a:pt x="7028560" y="6588450"/>
                  <a:pt x="7011548" y="6615002"/>
                </a:cubicBezTo>
                <a:cubicBezTo>
                  <a:pt x="7016567" y="6637881"/>
                  <a:pt x="7011534" y="6732922"/>
                  <a:pt x="7021837" y="6743644"/>
                </a:cubicBezTo>
                <a:cubicBezTo>
                  <a:pt x="7023032" y="6757943"/>
                  <a:pt x="7005198" y="6842091"/>
                  <a:pt x="7006394" y="6856390"/>
                </a:cubicBezTo>
                <a:lnTo>
                  <a:pt x="7037119" y="6856494"/>
                </a:lnTo>
                <a:lnTo>
                  <a:pt x="7037119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BDED99-B35B-4FEE-A274-8E8DB6FEE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02473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E55639D-1B68-3612-8BF5-7C37BE957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74" y="297181"/>
            <a:ext cx="6967181" cy="1216024"/>
          </a:xfrm>
        </p:spPr>
        <p:txBody>
          <a:bodyPr>
            <a:normAutofit/>
          </a:bodyPr>
          <a:lstStyle/>
          <a:p>
            <a:r>
              <a:rPr lang="de-DE" b="1" dirty="0">
                <a:latin typeface="Bookman Old Style" panose="02050604050505020204" pitchFamily="18" charset="0"/>
              </a:rPr>
              <a:t>Wer wird eingeschult?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E4BBE65-EFEE-F5F3-033B-570C84B39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601" y="1591096"/>
            <a:ext cx="7273939" cy="5084024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  <a:defRPr/>
            </a:pPr>
            <a:r>
              <a:rPr lang="de-DE" altLang="de-DE" b="1" dirty="0">
                <a:latin typeface="Franklin Gothic Book" panose="020B0503020102020204" pitchFamily="34" charset="0"/>
                <a:ea typeface="Dotum" panose="020B0503020000020004" pitchFamily="34" charset="-127"/>
                <a:cs typeface="Browallia New" panose="020B0502040204020203" pitchFamily="34" charset="-34"/>
              </a:rPr>
              <a:t>Regulär schulpflichtig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de-DE" altLang="de-DE" dirty="0">
                <a:latin typeface="Franklin Gothic Book" panose="020B0503020102020204" pitchFamily="34" charset="0"/>
                <a:ea typeface="Dotum" panose="020B0503020000020004" pitchFamily="34" charset="-127"/>
                <a:cs typeface="Browallia New" panose="020B0502040204020203" pitchFamily="34" charset="-34"/>
              </a:rPr>
              <a:t>Kinder bis einschließlich </a:t>
            </a:r>
            <a:r>
              <a:rPr lang="de-DE" altLang="de-DE" b="1" dirty="0">
                <a:latin typeface="Franklin Gothic Book" panose="020B0503020102020204" pitchFamily="34" charset="0"/>
                <a:ea typeface="Dotum" panose="020B0503020000020004" pitchFamily="34" charset="-127"/>
                <a:cs typeface="Browallia New" panose="020B0502040204020203" pitchFamily="34" charset="-34"/>
              </a:rPr>
              <a:t>30.09.2019</a:t>
            </a:r>
            <a:r>
              <a:rPr lang="de-DE" altLang="de-DE" dirty="0">
                <a:latin typeface="Franklin Gothic Book" panose="020B0503020102020204" pitchFamily="34" charset="0"/>
                <a:ea typeface="Dotum" panose="020B0503020000020004" pitchFamily="34" charset="-127"/>
                <a:cs typeface="Browallia New" panose="020B0502040204020203" pitchFamily="34" charset="-34"/>
              </a:rPr>
              <a:t> geboren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de-DE" altLang="de-DE" dirty="0">
              <a:latin typeface="Franklin Gothic Book" panose="020B0503020102020204" pitchFamily="34" charset="0"/>
              <a:ea typeface="Dotum" panose="020B0503020000020004" pitchFamily="34" charset="-127"/>
              <a:cs typeface="Browallia New" panose="020B0502040204020203" pitchFamily="34" charset="-34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de-DE" altLang="de-DE" b="1" dirty="0">
                <a:latin typeface="Franklin Gothic Book" panose="020B0503020102020204" pitchFamily="34" charset="0"/>
                <a:ea typeface="Dotum" panose="020B0503020000020004" pitchFamily="34" charset="-127"/>
                <a:cs typeface="Browallia New" panose="020B0502040204020203" pitchFamily="34" charset="-34"/>
              </a:rPr>
              <a:t>Korridorkinder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de-DE" altLang="de-DE" dirty="0">
                <a:latin typeface="Franklin Gothic Book" panose="020B0503020102020204" pitchFamily="34" charset="0"/>
                <a:ea typeface="Dotum" panose="020B0503020000020004" pitchFamily="34" charset="-127"/>
                <a:cs typeface="Browallia New" panose="020B0502040204020203" pitchFamily="34" charset="-34"/>
              </a:rPr>
              <a:t>zwischen dem </a:t>
            </a:r>
            <a:r>
              <a:rPr lang="de-DE" altLang="de-DE" b="1" dirty="0">
                <a:latin typeface="Franklin Gothic Book" panose="020B0503020102020204" pitchFamily="34" charset="0"/>
                <a:ea typeface="Dotum" panose="020B0503020000020004" pitchFamily="34" charset="-127"/>
                <a:cs typeface="Browallia New" panose="020B0502040204020203" pitchFamily="34" charset="-34"/>
              </a:rPr>
              <a:t>01.07.2019 </a:t>
            </a:r>
            <a:r>
              <a:rPr lang="de-DE" altLang="de-DE" dirty="0">
                <a:latin typeface="Franklin Gothic Book" panose="020B0503020102020204" pitchFamily="34" charset="0"/>
                <a:ea typeface="Dotum" panose="020B0503020000020004" pitchFamily="34" charset="-127"/>
                <a:cs typeface="Browallia New" panose="020B0502040204020203" pitchFamily="34" charset="-34"/>
              </a:rPr>
              <a:t>und dem </a:t>
            </a:r>
            <a:r>
              <a:rPr lang="de-DE" altLang="de-DE" b="1" dirty="0">
                <a:latin typeface="Franklin Gothic Book" panose="020B0503020102020204" pitchFamily="34" charset="0"/>
                <a:ea typeface="Dotum" panose="020B0503020000020004" pitchFamily="34" charset="-127"/>
                <a:cs typeface="Browallia New" panose="020B0502040204020203" pitchFamily="34" charset="-34"/>
              </a:rPr>
              <a:t>30.09.2019</a:t>
            </a:r>
            <a:r>
              <a:rPr lang="de-DE" altLang="de-DE" dirty="0">
                <a:latin typeface="Franklin Gothic Book" panose="020B0503020102020204" pitchFamily="34" charset="0"/>
                <a:ea typeface="Dotum" panose="020B0503020000020004" pitchFamily="34" charset="-127"/>
                <a:cs typeface="Browallia New" panose="020B0502040204020203" pitchFamily="34" charset="-34"/>
              </a:rPr>
              <a:t> geborene Kinder: </a:t>
            </a:r>
          </a:p>
          <a:p>
            <a:pPr lvl="1">
              <a:lnSpc>
                <a:spcPct val="90000"/>
              </a:lnSpc>
              <a:defRPr/>
            </a:pPr>
            <a:endParaRPr lang="de-DE" altLang="de-DE" dirty="0">
              <a:latin typeface="Franklin Gothic Book" panose="020B0503020102020204" pitchFamily="34" charset="0"/>
              <a:ea typeface="Dotum" panose="020B0503020000020004" pitchFamily="34" charset="-127"/>
              <a:cs typeface="Browallia New" panose="020B0502040204020203" pitchFamily="34" charset="-34"/>
            </a:endParaRPr>
          </a:p>
          <a:p>
            <a:pPr marL="0" lvl="1">
              <a:lnSpc>
                <a:spcPct val="90000"/>
              </a:lnSpc>
              <a:defRPr/>
            </a:pPr>
            <a:r>
              <a:rPr lang="de-DE" altLang="de-DE" sz="2000" dirty="0">
                <a:latin typeface="Franklin Gothic Book" panose="020B0503020102020204" pitchFamily="34" charset="0"/>
                <a:ea typeface="Dotum" panose="020B0503020000020004" pitchFamily="34" charset="-127"/>
                <a:cs typeface="Browallia New" panose="020B0502040204020203" pitchFamily="34" charset="-34"/>
              </a:rPr>
              <a:t>Eltern entscheiden, ob Kind eingeschult wird oder nicht.</a:t>
            </a:r>
          </a:p>
          <a:p>
            <a:pPr marL="0" lvl="1">
              <a:lnSpc>
                <a:spcPct val="90000"/>
              </a:lnSpc>
              <a:defRPr/>
            </a:pPr>
            <a:r>
              <a:rPr lang="de-DE" altLang="de-DE" sz="2000" dirty="0">
                <a:latin typeface="Franklin Gothic Book" panose="020B0503020102020204" pitchFamily="34" charset="0"/>
                <a:ea typeface="Dotum" panose="020B0503020000020004" pitchFamily="34" charset="-127"/>
                <a:cs typeface="Browallia New" panose="020B0502040204020203" pitchFamily="34" charset="-34"/>
              </a:rPr>
              <a:t>Auf jeden Fall in Schule/Sekretariat melden!</a:t>
            </a:r>
            <a:br>
              <a:rPr lang="de-DE" altLang="de-DE" sz="2000" dirty="0">
                <a:latin typeface="Franklin Gothic Book" panose="020B0503020102020204" pitchFamily="34" charset="0"/>
                <a:ea typeface="Dotum" panose="020B0503020000020004" pitchFamily="34" charset="-127"/>
                <a:cs typeface="Browallia New" panose="020B0502040204020203" pitchFamily="34" charset="-34"/>
              </a:rPr>
            </a:br>
            <a:endParaRPr lang="de-DE" altLang="de-DE" sz="2000" dirty="0">
              <a:latin typeface="Franklin Gothic Book" panose="020B0503020102020204" pitchFamily="34" charset="0"/>
              <a:ea typeface="Dotum" panose="020B0503020000020004" pitchFamily="34" charset="-127"/>
              <a:cs typeface="Browallia New" panose="020B0502040204020203" pitchFamily="34" charset="-34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de-DE" altLang="de-DE" b="1" dirty="0">
                <a:latin typeface="Franklin Gothic Book" panose="020B0503020102020204" pitchFamily="34" charset="0"/>
                <a:ea typeface="Dotum" panose="020B0503020000020004" pitchFamily="34" charset="-127"/>
                <a:cs typeface="Browallia New" panose="020B0502040204020203" pitchFamily="34" charset="-34"/>
              </a:rPr>
              <a:t>WICHTIG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de-DE" altLang="de-DE" sz="2000" dirty="0">
                <a:latin typeface="Franklin Gothic Book" panose="020B0503020102020204" pitchFamily="34" charset="0"/>
                <a:ea typeface="Dotum" panose="020B0503020000020004" pitchFamily="34" charset="-127"/>
                <a:cs typeface="Browallia New" panose="020B0502040204020203" pitchFamily="34" charset="-34"/>
              </a:rPr>
              <a:t>Wenn Sie Ihr Kind nicht einschulen wollen, teilen Sie dies bitte  </a:t>
            </a:r>
            <a:r>
              <a:rPr lang="de-DE" altLang="de-DE" sz="2000" b="1" u="sng" dirty="0">
                <a:latin typeface="Franklin Gothic Book" panose="020B0503020102020204" pitchFamily="34" charset="0"/>
                <a:ea typeface="Dotum" panose="020B0503020000020004" pitchFamily="34" charset="-127"/>
                <a:cs typeface="Browallia New" panose="020B0502040204020203" pitchFamily="34" charset="-34"/>
              </a:rPr>
              <a:t>schriftlich</a:t>
            </a:r>
            <a:r>
              <a:rPr lang="de-DE" altLang="de-DE" sz="2000" dirty="0">
                <a:latin typeface="Franklin Gothic Book" panose="020B0503020102020204" pitchFamily="34" charset="0"/>
                <a:ea typeface="Dotum" panose="020B0503020000020004" pitchFamily="34" charset="-127"/>
                <a:cs typeface="Browallia New" panose="020B0502040204020203" pitchFamily="34" charset="-34"/>
              </a:rPr>
              <a:t> bis spätestens </a:t>
            </a:r>
            <a:r>
              <a:rPr lang="de-DE" altLang="de-DE" sz="2000" b="1" dirty="0">
                <a:latin typeface="Franklin Gothic Book" panose="020B0503020102020204" pitchFamily="34" charset="0"/>
                <a:ea typeface="Dotum" panose="020B0503020000020004" pitchFamily="34" charset="-127"/>
                <a:cs typeface="Browallia New" panose="020B0502040204020203" pitchFamily="34" charset="-34"/>
              </a:rPr>
              <a:t>10.04.2025</a:t>
            </a:r>
            <a:r>
              <a:rPr lang="de-DE" altLang="de-DE" sz="2000" dirty="0">
                <a:latin typeface="Franklin Gothic Book" panose="020B0503020102020204" pitchFamily="34" charset="0"/>
                <a:ea typeface="Dotum" panose="020B0503020000020004" pitchFamily="34" charset="-127"/>
                <a:cs typeface="Browallia New" panose="020B0502040204020203" pitchFamily="34" charset="-34"/>
              </a:rPr>
              <a:t> dem Sekretariat mit.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de-DE" altLang="de-DE" sz="2000" b="1" u="sng" dirty="0">
                <a:latin typeface="Franklin Gothic Book" panose="020B0503020102020204" pitchFamily="34" charset="0"/>
                <a:ea typeface="Dotum" panose="020B0503020000020004" pitchFamily="34" charset="-127"/>
                <a:cs typeface="Browallia New" panose="020B0502040204020203" pitchFamily="34" charset="-34"/>
              </a:rPr>
              <a:t>Unsicher?</a:t>
            </a:r>
            <a:r>
              <a:rPr lang="de-DE" altLang="de-DE" sz="2000" b="1" dirty="0">
                <a:latin typeface="Franklin Gothic Book" panose="020B0503020102020204" pitchFamily="34" charset="0"/>
                <a:ea typeface="Dotum" panose="020B0503020000020004" pitchFamily="34" charset="-127"/>
                <a:cs typeface="Browallia New" panose="020B0502040204020203" pitchFamily="34" charset="-34"/>
              </a:rPr>
              <a:t> </a:t>
            </a:r>
            <a:r>
              <a:rPr lang="de-DE" altLang="de-DE" sz="2000" dirty="0">
                <a:latin typeface="Franklin Gothic Book" panose="020B0503020102020204" pitchFamily="34" charset="0"/>
                <a:ea typeface="Dotum" panose="020B0503020000020004" pitchFamily="34" charset="-127"/>
                <a:cs typeface="Browallia New" panose="020B0502040204020203" pitchFamily="34" charset="-34"/>
              </a:rPr>
              <a:t>Holen Sie sich den Rat Ihrer </a:t>
            </a:r>
            <a:r>
              <a:rPr lang="de-DE" altLang="de-DE" sz="2000" dirty="0" err="1">
                <a:latin typeface="Franklin Gothic Book" panose="020B0503020102020204" pitchFamily="34" charset="0"/>
                <a:ea typeface="Dotum" panose="020B0503020000020004" pitchFamily="34" charset="-127"/>
                <a:cs typeface="Browallia New" panose="020B0502040204020203" pitchFamily="34" charset="-34"/>
              </a:rPr>
              <a:t>ErzieherIn</a:t>
            </a:r>
            <a:r>
              <a:rPr lang="de-DE" altLang="de-DE" sz="2000" dirty="0">
                <a:latin typeface="Franklin Gothic Book" panose="020B0503020102020204" pitchFamily="34" charset="0"/>
                <a:ea typeface="Dotum" panose="020B0503020000020004" pitchFamily="34" charset="-127"/>
                <a:cs typeface="Browallia New" panose="020B0502040204020203" pitchFamily="34" charset="-34"/>
              </a:rPr>
              <a:t> bzw. wenden Sie sich an die Schule!</a:t>
            </a:r>
            <a:endParaRPr lang="de-DE" sz="1400" dirty="0"/>
          </a:p>
        </p:txBody>
      </p:sp>
      <p:pic>
        <p:nvPicPr>
          <p:cNvPr id="5" name="Grafik 4" descr="Ein Bild, das Text, drinnen, Schreibtisch, Schreibgerät enthält.&#10;&#10;Automatisch generierte Beschreibung">
            <a:extLst>
              <a:ext uri="{FF2B5EF4-FFF2-40B4-BE49-F238E27FC236}">
                <a16:creationId xmlns:a16="http://schemas.microsoft.com/office/drawing/2014/main" id="{79A95194-37E9-0718-3FE0-80799BDF24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4" r="26637" b="1"/>
          <a:stretch/>
        </p:blipFill>
        <p:spPr>
          <a:xfrm>
            <a:off x="7968222" y="2"/>
            <a:ext cx="4223778" cy="6865951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3FF6D3B-89BA-474A-481A-0A6CC59A55D6}"/>
              </a:ext>
            </a:extLst>
          </p:cNvPr>
          <p:cNvSpPr txBox="1"/>
          <p:nvPr/>
        </p:nvSpPr>
        <p:spPr>
          <a:xfrm>
            <a:off x="9603139" y="6536620"/>
            <a:ext cx="2781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Q: pexels.com – Frans van </a:t>
            </a:r>
            <a:r>
              <a:rPr lang="de-DE" sz="1200" dirty="0" err="1">
                <a:solidFill>
                  <a:schemeClr val="bg1"/>
                </a:solidFill>
              </a:rPr>
              <a:t>Heerden</a:t>
            </a:r>
            <a:endParaRPr lang="de-D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112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Gras, Himmel, draußen, Person enthält.&#10;&#10;Automatisch generierte Beschreibung">
            <a:extLst>
              <a:ext uri="{FF2B5EF4-FFF2-40B4-BE49-F238E27FC236}">
                <a16:creationId xmlns:a16="http://schemas.microsoft.com/office/drawing/2014/main" id="{085E438F-36DB-D834-1AA0-3FFD2AE2DB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9" r="14703" b="-1"/>
          <a:stretch/>
        </p:blipFill>
        <p:spPr>
          <a:xfrm>
            <a:off x="11551256" y="27417"/>
            <a:ext cx="515828" cy="510530"/>
          </a:xfrm>
          <a:custGeom>
            <a:avLst/>
            <a:gdLst/>
            <a:ahLst/>
            <a:cxnLst/>
            <a:rect l="l" t="t" r="r" b="b"/>
            <a:pathLst>
              <a:path w="6940161" h="6857999">
                <a:moveTo>
                  <a:pt x="857190" y="0"/>
                </a:moveTo>
                <a:lnTo>
                  <a:pt x="6940161" y="0"/>
                </a:lnTo>
                <a:lnTo>
                  <a:pt x="6940161" y="6857999"/>
                </a:lnTo>
                <a:lnTo>
                  <a:pt x="496459" y="6857999"/>
                </a:lnTo>
                <a:lnTo>
                  <a:pt x="486507" y="6839466"/>
                </a:lnTo>
                <a:cubicBezTo>
                  <a:pt x="477389" y="6820641"/>
                  <a:pt x="471173" y="6801859"/>
                  <a:pt x="480078" y="6795812"/>
                </a:cubicBezTo>
                <a:cubicBezTo>
                  <a:pt x="475408" y="6761382"/>
                  <a:pt x="493736" y="6723009"/>
                  <a:pt x="482330" y="6676796"/>
                </a:cubicBezTo>
                <a:cubicBezTo>
                  <a:pt x="479519" y="6617030"/>
                  <a:pt x="476161" y="6634511"/>
                  <a:pt x="469648" y="6539722"/>
                </a:cubicBezTo>
                <a:cubicBezTo>
                  <a:pt x="459969" y="6498384"/>
                  <a:pt x="496382" y="6456575"/>
                  <a:pt x="477855" y="6433501"/>
                </a:cubicBezTo>
                <a:cubicBezTo>
                  <a:pt x="464018" y="6378655"/>
                  <a:pt x="442310" y="6325849"/>
                  <a:pt x="414008" y="6271586"/>
                </a:cubicBezTo>
                <a:cubicBezTo>
                  <a:pt x="378091" y="6226697"/>
                  <a:pt x="377466" y="6140798"/>
                  <a:pt x="299660" y="6080454"/>
                </a:cubicBezTo>
                <a:cubicBezTo>
                  <a:pt x="268606" y="6014324"/>
                  <a:pt x="244498" y="5964143"/>
                  <a:pt x="221239" y="5913249"/>
                </a:cubicBezTo>
                <a:cubicBezTo>
                  <a:pt x="210139" y="5897439"/>
                  <a:pt x="175369" y="5809427"/>
                  <a:pt x="160103" y="5775094"/>
                </a:cubicBezTo>
                <a:cubicBezTo>
                  <a:pt x="87298" y="5686529"/>
                  <a:pt x="103897" y="5672717"/>
                  <a:pt x="87873" y="5573809"/>
                </a:cubicBezTo>
                <a:cubicBezTo>
                  <a:pt x="76224" y="5541231"/>
                  <a:pt x="76748" y="5525076"/>
                  <a:pt x="57933" y="5490695"/>
                </a:cubicBezTo>
                <a:lnTo>
                  <a:pt x="30889" y="5398377"/>
                </a:lnTo>
                <a:lnTo>
                  <a:pt x="34140" y="5390971"/>
                </a:lnTo>
                <a:lnTo>
                  <a:pt x="35928" y="5390229"/>
                </a:lnTo>
                <a:lnTo>
                  <a:pt x="16968" y="5309266"/>
                </a:lnTo>
                <a:cubicBezTo>
                  <a:pt x="13970" y="5303642"/>
                  <a:pt x="-917" y="5289094"/>
                  <a:pt x="2490" y="5276920"/>
                </a:cubicBezTo>
                <a:lnTo>
                  <a:pt x="24907" y="5208159"/>
                </a:lnTo>
                <a:lnTo>
                  <a:pt x="31839" y="5162682"/>
                </a:lnTo>
                <a:cubicBezTo>
                  <a:pt x="28501" y="5155528"/>
                  <a:pt x="24609" y="5048935"/>
                  <a:pt x="18796" y="5043371"/>
                </a:cubicBezTo>
                <a:cubicBezTo>
                  <a:pt x="54584" y="4976689"/>
                  <a:pt x="5001" y="4985095"/>
                  <a:pt x="14358" y="4908985"/>
                </a:cubicBezTo>
                <a:cubicBezTo>
                  <a:pt x="17201" y="4816358"/>
                  <a:pt x="5675" y="4749418"/>
                  <a:pt x="4769" y="4643799"/>
                </a:cubicBezTo>
                <a:cubicBezTo>
                  <a:pt x="4111" y="4581455"/>
                  <a:pt x="-7137" y="4509050"/>
                  <a:pt x="7402" y="4395547"/>
                </a:cubicBezTo>
                <a:cubicBezTo>
                  <a:pt x="11591" y="4330720"/>
                  <a:pt x="28535" y="4313913"/>
                  <a:pt x="23462" y="4274064"/>
                </a:cubicBezTo>
                <a:cubicBezTo>
                  <a:pt x="22995" y="4245538"/>
                  <a:pt x="22530" y="4217012"/>
                  <a:pt x="22063" y="4188486"/>
                </a:cubicBezTo>
                <a:lnTo>
                  <a:pt x="24672" y="4170100"/>
                </a:lnTo>
                <a:lnTo>
                  <a:pt x="34973" y="4166123"/>
                </a:lnTo>
                <a:lnTo>
                  <a:pt x="26424" y="4120096"/>
                </a:lnTo>
                <a:cubicBezTo>
                  <a:pt x="28986" y="4109871"/>
                  <a:pt x="49338" y="4079429"/>
                  <a:pt x="47886" y="4066698"/>
                </a:cubicBezTo>
                <a:cubicBezTo>
                  <a:pt x="26522" y="4022850"/>
                  <a:pt x="34453" y="4030338"/>
                  <a:pt x="47327" y="3969172"/>
                </a:cubicBezTo>
                <a:cubicBezTo>
                  <a:pt x="40297" y="3948973"/>
                  <a:pt x="40044" y="3857354"/>
                  <a:pt x="53093" y="3844350"/>
                </a:cubicBezTo>
                <a:cubicBezTo>
                  <a:pt x="55739" y="3830819"/>
                  <a:pt x="50778" y="3815585"/>
                  <a:pt x="64866" y="3808459"/>
                </a:cubicBezTo>
                <a:cubicBezTo>
                  <a:pt x="81775" y="3797121"/>
                  <a:pt x="54599" y="3752382"/>
                  <a:pt x="74864" y="3757643"/>
                </a:cubicBezTo>
                <a:cubicBezTo>
                  <a:pt x="56224" y="3725828"/>
                  <a:pt x="74270" y="3660981"/>
                  <a:pt x="82640" y="3632606"/>
                </a:cubicBezTo>
                <a:cubicBezTo>
                  <a:pt x="85981" y="3582255"/>
                  <a:pt x="88778" y="3571708"/>
                  <a:pt x="89222" y="3534990"/>
                </a:cubicBezTo>
                <a:cubicBezTo>
                  <a:pt x="92019" y="3533125"/>
                  <a:pt x="80706" y="3481126"/>
                  <a:pt x="79835" y="3454133"/>
                </a:cubicBezTo>
                <a:cubicBezTo>
                  <a:pt x="78963" y="3427139"/>
                  <a:pt x="96173" y="3390611"/>
                  <a:pt x="83991" y="3373027"/>
                </a:cubicBezTo>
                <a:cubicBezTo>
                  <a:pt x="80767" y="3298527"/>
                  <a:pt x="69808" y="3290617"/>
                  <a:pt x="62958" y="3222737"/>
                </a:cubicBezTo>
                <a:cubicBezTo>
                  <a:pt x="59618" y="3146284"/>
                  <a:pt x="39695" y="3184007"/>
                  <a:pt x="49209" y="3118188"/>
                </a:cubicBezTo>
                <a:cubicBezTo>
                  <a:pt x="65221" y="3109217"/>
                  <a:pt x="85573" y="3024732"/>
                  <a:pt x="78480" y="3003808"/>
                </a:cubicBezTo>
                <a:cubicBezTo>
                  <a:pt x="78037" y="2966753"/>
                  <a:pt x="77812" y="2989870"/>
                  <a:pt x="77566" y="2944921"/>
                </a:cubicBezTo>
                <a:lnTo>
                  <a:pt x="94406" y="2877744"/>
                </a:lnTo>
                <a:cubicBezTo>
                  <a:pt x="87936" y="2880724"/>
                  <a:pt x="108480" y="2822146"/>
                  <a:pt x="108051" y="2807161"/>
                </a:cubicBezTo>
                <a:cubicBezTo>
                  <a:pt x="110507" y="2775643"/>
                  <a:pt x="80880" y="2769288"/>
                  <a:pt x="107377" y="2752347"/>
                </a:cubicBezTo>
                <a:lnTo>
                  <a:pt x="114975" y="2748299"/>
                </a:lnTo>
                <a:cubicBezTo>
                  <a:pt x="115205" y="2745962"/>
                  <a:pt x="115434" y="2743625"/>
                  <a:pt x="115663" y="2741288"/>
                </a:cubicBezTo>
                <a:cubicBezTo>
                  <a:pt x="115098" y="2737657"/>
                  <a:pt x="112995" y="2735847"/>
                  <a:pt x="107929" y="2737160"/>
                </a:cubicBezTo>
                <a:cubicBezTo>
                  <a:pt x="126569" y="2705347"/>
                  <a:pt x="119693" y="2699356"/>
                  <a:pt x="122707" y="2659631"/>
                </a:cubicBezTo>
                <a:cubicBezTo>
                  <a:pt x="135394" y="2612127"/>
                  <a:pt x="120483" y="2628594"/>
                  <a:pt x="145471" y="2573336"/>
                </a:cubicBezTo>
                <a:cubicBezTo>
                  <a:pt x="156086" y="2559732"/>
                  <a:pt x="170382" y="2541339"/>
                  <a:pt x="170626" y="2528057"/>
                </a:cubicBezTo>
                <a:lnTo>
                  <a:pt x="202713" y="2489594"/>
                </a:lnTo>
                <a:cubicBezTo>
                  <a:pt x="203853" y="2487774"/>
                  <a:pt x="204248" y="2473350"/>
                  <a:pt x="203650" y="2468303"/>
                </a:cubicBezTo>
                <a:lnTo>
                  <a:pt x="223316" y="2460480"/>
                </a:lnTo>
                <a:lnTo>
                  <a:pt x="215120" y="2423535"/>
                </a:lnTo>
                <a:lnTo>
                  <a:pt x="223455" y="2404394"/>
                </a:lnTo>
                <a:cubicBezTo>
                  <a:pt x="243490" y="2392610"/>
                  <a:pt x="229596" y="2347474"/>
                  <a:pt x="238853" y="2324643"/>
                </a:cubicBezTo>
                <a:cubicBezTo>
                  <a:pt x="239504" y="2297698"/>
                  <a:pt x="266477" y="2284202"/>
                  <a:pt x="272463" y="2255535"/>
                </a:cubicBezTo>
                <a:cubicBezTo>
                  <a:pt x="290597" y="2249648"/>
                  <a:pt x="306594" y="2207828"/>
                  <a:pt x="294092" y="2184679"/>
                </a:cubicBezTo>
                <a:lnTo>
                  <a:pt x="323221" y="2093132"/>
                </a:lnTo>
                <a:cubicBezTo>
                  <a:pt x="348282" y="2084587"/>
                  <a:pt x="366071" y="1985868"/>
                  <a:pt x="377324" y="1950235"/>
                </a:cubicBezTo>
                <a:cubicBezTo>
                  <a:pt x="397581" y="1920183"/>
                  <a:pt x="445208" y="1898905"/>
                  <a:pt x="457649" y="1861568"/>
                </a:cubicBezTo>
                <a:cubicBezTo>
                  <a:pt x="464664" y="1810687"/>
                  <a:pt x="447457" y="1869507"/>
                  <a:pt x="451972" y="1809499"/>
                </a:cubicBezTo>
                <a:cubicBezTo>
                  <a:pt x="450982" y="1754297"/>
                  <a:pt x="465413" y="1767680"/>
                  <a:pt x="474550" y="1693716"/>
                </a:cubicBezTo>
                <a:cubicBezTo>
                  <a:pt x="473258" y="1654244"/>
                  <a:pt x="481626" y="1627007"/>
                  <a:pt x="481301" y="1605195"/>
                </a:cubicBezTo>
                <a:cubicBezTo>
                  <a:pt x="490491" y="1568952"/>
                  <a:pt x="493569" y="1564518"/>
                  <a:pt x="497837" y="1516217"/>
                </a:cubicBezTo>
                <a:cubicBezTo>
                  <a:pt x="503639" y="1488452"/>
                  <a:pt x="534082" y="1457870"/>
                  <a:pt x="513281" y="1429841"/>
                </a:cubicBezTo>
                <a:cubicBezTo>
                  <a:pt x="527326" y="1412325"/>
                  <a:pt x="570430" y="1413592"/>
                  <a:pt x="550104" y="1380081"/>
                </a:cubicBezTo>
                <a:cubicBezTo>
                  <a:pt x="575583" y="1394128"/>
                  <a:pt x="551452" y="1335176"/>
                  <a:pt x="574526" y="1334891"/>
                </a:cubicBezTo>
                <a:cubicBezTo>
                  <a:pt x="593486" y="1336427"/>
                  <a:pt x="633157" y="1194568"/>
                  <a:pt x="638123" y="1185551"/>
                </a:cubicBezTo>
                <a:cubicBezTo>
                  <a:pt x="647468" y="1149210"/>
                  <a:pt x="657504" y="1148087"/>
                  <a:pt x="664747" y="1111168"/>
                </a:cubicBezTo>
                <a:cubicBezTo>
                  <a:pt x="679107" y="1057226"/>
                  <a:pt x="652121" y="1022543"/>
                  <a:pt x="664913" y="993353"/>
                </a:cubicBezTo>
                <a:cubicBezTo>
                  <a:pt x="684189" y="960214"/>
                  <a:pt x="707497" y="867450"/>
                  <a:pt x="721256" y="813953"/>
                </a:cubicBezTo>
                <a:cubicBezTo>
                  <a:pt x="734607" y="746430"/>
                  <a:pt x="738988" y="666470"/>
                  <a:pt x="745023" y="588218"/>
                </a:cubicBezTo>
                <a:cubicBezTo>
                  <a:pt x="735393" y="475380"/>
                  <a:pt x="719076" y="536119"/>
                  <a:pt x="725253" y="376479"/>
                </a:cubicBezTo>
                <a:lnTo>
                  <a:pt x="735457" y="280992"/>
                </a:lnTo>
                <a:cubicBezTo>
                  <a:pt x="735270" y="276227"/>
                  <a:pt x="742007" y="223140"/>
                  <a:pt x="741820" y="218374"/>
                </a:cubicBezTo>
                <a:lnTo>
                  <a:pt x="735299" y="188178"/>
                </a:lnTo>
                <a:lnTo>
                  <a:pt x="764938" y="152404"/>
                </a:lnTo>
                <a:cubicBezTo>
                  <a:pt x="776066" y="136342"/>
                  <a:pt x="783668" y="122048"/>
                  <a:pt x="802071" y="91810"/>
                </a:cubicBezTo>
                <a:lnTo>
                  <a:pt x="849585" y="3016"/>
                </a:lnTo>
                <a:close/>
              </a:path>
            </a:pathLst>
          </a:custGeom>
        </p:spPr>
      </p:pic>
      <p:sp useBgFill="1">
        <p:nvSpPr>
          <p:cNvPr id="21" name="Rectangle 16">
            <a:extLst>
              <a:ext uri="{FF2B5EF4-FFF2-40B4-BE49-F238E27FC236}">
                <a16:creationId xmlns:a16="http://schemas.microsoft.com/office/drawing/2014/main" id="{7666DE11-17E1-4DC7-B2B7-6DA2E6A9C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8">
            <a:extLst>
              <a:ext uri="{FF2B5EF4-FFF2-40B4-BE49-F238E27FC236}">
                <a16:creationId xmlns:a16="http://schemas.microsoft.com/office/drawing/2014/main" id="{B52E493E-0B27-4F3C-AA01-17F0A2564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7042" y="1"/>
            <a:ext cx="7354956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C54E355-D58D-81F0-9840-87E39439F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8774" y="282682"/>
            <a:ext cx="3937094" cy="1216024"/>
          </a:xfrm>
        </p:spPr>
        <p:txBody>
          <a:bodyPr>
            <a:normAutofit/>
          </a:bodyPr>
          <a:lstStyle/>
          <a:p>
            <a:pPr algn="ctr"/>
            <a:r>
              <a:rPr lang="de-DE" b="1" dirty="0">
                <a:latin typeface="Bookman Old Style" panose="02050604050505020204" pitchFamily="18" charset="0"/>
              </a:rPr>
              <a:t>Sonderfälle</a:t>
            </a:r>
          </a:p>
        </p:txBody>
      </p:sp>
      <p:pic>
        <p:nvPicPr>
          <p:cNvPr id="5" name="Grafik 4" descr="Ein Bild, das Bleistift, Briefpapier, Schreibgerät enthält.&#10;&#10;Automatisch generierte Beschreibung">
            <a:extLst>
              <a:ext uri="{FF2B5EF4-FFF2-40B4-BE49-F238E27FC236}">
                <a16:creationId xmlns:a16="http://schemas.microsoft.com/office/drawing/2014/main" id="{6586D2DA-ABF0-A088-47DE-AC951D459A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7" r="9379" b="-2"/>
          <a:stretch/>
        </p:blipFill>
        <p:spPr>
          <a:xfrm>
            <a:off x="4" y="1"/>
            <a:ext cx="7037119" cy="6857999"/>
          </a:xfrm>
          <a:custGeom>
            <a:avLst/>
            <a:gdLst/>
            <a:ahLst/>
            <a:cxnLst/>
            <a:rect l="l" t="t" r="r" b="b"/>
            <a:pathLst>
              <a:path w="7037119" h="6857999">
                <a:moveTo>
                  <a:pt x="0" y="0"/>
                </a:moveTo>
                <a:lnTo>
                  <a:pt x="6964192" y="0"/>
                </a:lnTo>
                <a:lnTo>
                  <a:pt x="6958160" y="70714"/>
                </a:lnTo>
                <a:cubicBezTo>
                  <a:pt x="6951001" y="105084"/>
                  <a:pt x="6926062" y="125041"/>
                  <a:pt x="6922034" y="154825"/>
                </a:cubicBezTo>
                <a:cubicBezTo>
                  <a:pt x="6888738" y="184083"/>
                  <a:pt x="6875225" y="272154"/>
                  <a:pt x="6864029" y="301580"/>
                </a:cubicBezTo>
                <a:cubicBezTo>
                  <a:pt x="6850541" y="382476"/>
                  <a:pt x="6857766" y="543626"/>
                  <a:pt x="6842156" y="642469"/>
                </a:cubicBezTo>
                <a:cubicBezTo>
                  <a:pt x="6828250" y="715553"/>
                  <a:pt x="6832569" y="729947"/>
                  <a:pt x="6802087" y="818449"/>
                </a:cubicBezTo>
                <a:cubicBezTo>
                  <a:pt x="6828151" y="830541"/>
                  <a:pt x="6801214" y="859084"/>
                  <a:pt x="6798684" y="875396"/>
                </a:cubicBezTo>
                <a:cubicBezTo>
                  <a:pt x="6792414" y="895056"/>
                  <a:pt x="6762852" y="912465"/>
                  <a:pt x="6756983" y="952375"/>
                </a:cubicBezTo>
                <a:lnTo>
                  <a:pt x="6758478" y="972424"/>
                </a:lnTo>
                <a:lnTo>
                  <a:pt x="6752651" y="996407"/>
                </a:lnTo>
                <a:cubicBezTo>
                  <a:pt x="6744201" y="1040546"/>
                  <a:pt x="6736270" y="1086165"/>
                  <a:pt x="6716997" y="1091248"/>
                </a:cubicBezTo>
                <a:cubicBezTo>
                  <a:pt x="6678332" y="1122349"/>
                  <a:pt x="6707411" y="1240829"/>
                  <a:pt x="6657090" y="1307489"/>
                </a:cubicBezTo>
                <a:cubicBezTo>
                  <a:pt x="6621135" y="1444387"/>
                  <a:pt x="6524184" y="1590429"/>
                  <a:pt x="6508075" y="1709568"/>
                </a:cubicBezTo>
                <a:cubicBezTo>
                  <a:pt x="6474780" y="1738828"/>
                  <a:pt x="6473953" y="1782449"/>
                  <a:pt x="6462759" y="1811874"/>
                </a:cubicBezTo>
                <a:cubicBezTo>
                  <a:pt x="6449270" y="1892769"/>
                  <a:pt x="6399402" y="2130120"/>
                  <a:pt x="6383790" y="2228963"/>
                </a:cubicBezTo>
                <a:cubicBezTo>
                  <a:pt x="6369883" y="2302046"/>
                  <a:pt x="6399578" y="2316440"/>
                  <a:pt x="6369096" y="2404942"/>
                </a:cubicBezTo>
                <a:cubicBezTo>
                  <a:pt x="6395161" y="2417035"/>
                  <a:pt x="6368224" y="2445577"/>
                  <a:pt x="6365696" y="2461889"/>
                </a:cubicBezTo>
                <a:cubicBezTo>
                  <a:pt x="6359423" y="2481550"/>
                  <a:pt x="6329861" y="2498958"/>
                  <a:pt x="6323990" y="2538869"/>
                </a:cubicBezTo>
                <a:cubicBezTo>
                  <a:pt x="6317721" y="2603362"/>
                  <a:pt x="6317811" y="2723423"/>
                  <a:pt x="6299971" y="2852842"/>
                </a:cubicBezTo>
                <a:cubicBezTo>
                  <a:pt x="6296888" y="2889820"/>
                  <a:pt x="6314227" y="2924069"/>
                  <a:pt x="6305256" y="2965146"/>
                </a:cubicBezTo>
                <a:lnTo>
                  <a:pt x="6297430" y="3010980"/>
                </a:lnTo>
                <a:lnTo>
                  <a:pt x="6301903" y="3017531"/>
                </a:lnTo>
                <a:lnTo>
                  <a:pt x="6312288" y="3141762"/>
                </a:lnTo>
                <a:cubicBezTo>
                  <a:pt x="6310891" y="3148458"/>
                  <a:pt x="6311653" y="3156601"/>
                  <a:pt x="6317307" y="3167974"/>
                </a:cubicBezTo>
                <a:lnTo>
                  <a:pt x="6319343" y="3170223"/>
                </a:lnTo>
                <a:lnTo>
                  <a:pt x="6388791" y="3425292"/>
                </a:lnTo>
                <a:cubicBezTo>
                  <a:pt x="6411564" y="3519098"/>
                  <a:pt x="6451294" y="3670230"/>
                  <a:pt x="6473625" y="3778499"/>
                </a:cubicBezTo>
                <a:cubicBezTo>
                  <a:pt x="6461715" y="3876413"/>
                  <a:pt x="6479795" y="3911499"/>
                  <a:pt x="6488572" y="4010514"/>
                </a:cubicBezTo>
                <a:cubicBezTo>
                  <a:pt x="6537658" y="4041328"/>
                  <a:pt x="6522549" y="4094791"/>
                  <a:pt x="6542727" y="4142824"/>
                </a:cubicBezTo>
                <a:cubicBezTo>
                  <a:pt x="6562367" y="4174785"/>
                  <a:pt x="6560025" y="4194356"/>
                  <a:pt x="6574700" y="4253089"/>
                </a:cubicBezTo>
                <a:lnTo>
                  <a:pt x="6630782" y="4495230"/>
                </a:lnTo>
                <a:cubicBezTo>
                  <a:pt x="6629041" y="4518096"/>
                  <a:pt x="6642831" y="4583613"/>
                  <a:pt x="6657121" y="4592798"/>
                </a:cubicBezTo>
                <a:cubicBezTo>
                  <a:pt x="6662404" y="4605798"/>
                  <a:pt x="6661388" y="4622935"/>
                  <a:pt x="6675304" y="4625784"/>
                </a:cubicBezTo>
                <a:cubicBezTo>
                  <a:pt x="6692614" y="4632048"/>
                  <a:pt x="6678575" y="4686348"/>
                  <a:pt x="6695194" y="4674587"/>
                </a:cubicBezTo>
                <a:cubicBezTo>
                  <a:pt x="6692850" y="4684186"/>
                  <a:pt x="6692968" y="4695174"/>
                  <a:pt x="6694674" y="4706669"/>
                </a:cubicBezTo>
                <a:lnTo>
                  <a:pt x="6696125" y="4712312"/>
                </a:lnTo>
                <a:lnTo>
                  <a:pt x="6683308" y="4752491"/>
                </a:lnTo>
                <a:cubicBezTo>
                  <a:pt x="6668335" y="4814629"/>
                  <a:pt x="6667993" y="4870176"/>
                  <a:pt x="6662625" y="4924134"/>
                </a:cubicBezTo>
                <a:cubicBezTo>
                  <a:pt x="6658601" y="5004697"/>
                  <a:pt x="6700287" y="4943260"/>
                  <a:pt x="6666282" y="5049729"/>
                </a:cubicBezTo>
                <a:cubicBezTo>
                  <a:pt x="6680923" y="5057425"/>
                  <a:pt x="6681720" y="5069899"/>
                  <a:pt x="6674923" y="5092608"/>
                </a:cubicBezTo>
                <a:cubicBezTo>
                  <a:pt x="6674055" y="5131530"/>
                  <a:pt x="6710642" y="5120894"/>
                  <a:pt x="6688949" y="5164561"/>
                </a:cubicBezTo>
                <a:lnTo>
                  <a:pt x="6713476" y="5227429"/>
                </a:lnTo>
                <a:cubicBezTo>
                  <a:pt x="6707551" y="5224995"/>
                  <a:pt x="6700321" y="5279972"/>
                  <a:pt x="6699741" y="5295738"/>
                </a:cubicBezTo>
                <a:cubicBezTo>
                  <a:pt x="6701613" y="5328539"/>
                  <a:pt x="6674230" y="5338382"/>
                  <a:pt x="6698438" y="5353315"/>
                </a:cubicBezTo>
                <a:lnTo>
                  <a:pt x="6705394" y="5356747"/>
                </a:lnTo>
                <a:cubicBezTo>
                  <a:pt x="6705576" y="5359175"/>
                  <a:pt x="6705758" y="5361603"/>
                  <a:pt x="6705941" y="5364029"/>
                </a:cubicBezTo>
                <a:cubicBezTo>
                  <a:pt x="6705372" y="5367899"/>
                  <a:pt x="6703413" y="5370023"/>
                  <a:pt x="6698760" y="5369188"/>
                </a:cubicBezTo>
                <a:cubicBezTo>
                  <a:pt x="6715543" y="5400565"/>
                  <a:pt x="6682626" y="5434448"/>
                  <a:pt x="6674560" y="5465115"/>
                </a:cubicBezTo>
                <a:cubicBezTo>
                  <a:pt x="6691190" y="5489165"/>
                  <a:pt x="6702277" y="5478984"/>
                  <a:pt x="6698322" y="5543278"/>
                </a:cubicBezTo>
                <a:lnTo>
                  <a:pt x="6673987" y="5606762"/>
                </a:lnTo>
                <a:lnTo>
                  <a:pt x="6665359" y="5656986"/>
                </a:lnTo>
                <a:lnTo>
                  <a:pt x="6718420" y="5747675"/>
                </a:lnTo>
                <a:cubicBezTo>
                  <a:pt x="6736039" y="5788270"/>
                  <a:pt x="6794550" y="5740224"/>
                  <a:pt x="6786357" y="5797270"/>
                </a:cubicBezTo>
                <a:cubicBezTo>
                  <a:pt x="6803000" y="5835160"/>
                  <a:pt x="6831082" y="5856958"/>
                  <a:pt x="6834299" y="5897781"/>
                </a:cubicBezTo>
                <a:cubicBezTo>
                  <a:pt x="6850938" y="5902014"/>
                  <a:pt x="6860579" y="5910872"/>
                  <a:pt x="6848771" y="5936497"/>
                </a:cubicBezTo>
                <a:lnTo>
                  <a:pt x="6883460" y="6064046"/>
                </a:lnTo>
                <a:cubicBezTo>
                  <a:pt x="6906450" y="6070324"/>
                  <a:pt x="6870051" y="6102610"/>
                  <a:pt x="6896072" y="6107188"/>
                </a:cubicBezTo>
                <a:cubicBezTo>
                  <a:pt x="6912283" y="6129421"/>
                  <a:pt x="6963567" y="6167207"/>
                  <a:pt x="6980725" y="6197444"/>
                </a:cubicBezTo>
                <a:cubicBezTo>
                  <a:pt x="6947762" y="6297975"/>
                  <a:pt x="6995609" y="6226141"/>
                  <a:pt x="6999028" y="6288610"/>
                </a:cubicBezTo>
                <a:cubicBezTo>
                  <a:pt x="6997432" y="6346629"/>
                  <a:pt x="7058551" y="6337651"/>
                  <a:pt x="7021306" y="6426700"/>
                </a:cubicBezTo>
                <a:cubicBezTo>
                  <a:pt x="7020466" y="6447474"/>
                  <a:pt x="7026793" y="6469543"/>
                  <a:pt x="7033259" y="6489284"/>
                </a:cubicBezTo>
                <a:lnTo>
                  <a:pt x="7037119" y="6501140"/>
                </a:lnTo>
                <a:lnTo>
                  <a:pt x="7037119" y="6557754"/>
                </a:lnTo>
                <a:lnTo>
                  <a:pt x="7031649" y="6569925"/>
                </a:lnTo>
                <a:cubicBezTo>
                  <a:pt x="7023197" y="6591634"/>
                  <a:pt x="7028560" y="6588450"/>
                  <a:pt x="7011548" y="6615002"/>
                </a:cubicBezTo>
                <a:cubicBezTo>
                  <a:pt x="7016567" y="6637881"/>
                  <a:pt x="7011534" y="6732922"/>
                  <a:pt x="7021837" y="6743644"/>
                </a:cubicBezTo>
                <a:cubicBezTo>
                  <a:pt x="7023032" y="6757943"/>
                  <a:pt x="7005198" y="6842091"/>
                  <a:pt x="7006394" y="6856390"/>
                </a:cubicBezTo>
                <a:lnTo>
                  <a:pt x="7037119" y="6856494"/>
                </a:lnTo>
                <a:lnTo>
                  <a:pt x="7037119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BF9B47B-4A8C-604E-3A87-E545E6663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8921" y="1224501"/>
            <a:ext cx="4876801" cy="563349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de-DE" sz="1900" b="1" u="sng" dirty="0">
                <a:latin typeface="Franklin Gothic Book" panose="020B0503020102020204" pitchFamily="34" charset="0"/>
              </a:rPr>
              <a:t>Kann-Kinder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de-DE" sz="1800" dirty="0">
                <a:latin typeface="Franklin Gothic Book" panose="020B0503020102020204" pitchFamily="34" charset="0"/>
              </a:rPr>
              <a:t>Geburtsdatum zwischen dem </a:t>
            </a:r>
            <a:r>
              <a:rPr lang="de-DE" sz="1800" b="1" dirty="0">
                <a:latin typeface="Franklin Gothic Book" panose="020B0503020102020204" pitchFamily="34" charset="0"/>
              </a:rPr>
              <a:t>01.10.2019</a:t>
            </a:r>
            <a:r>
              <a:rPr lang="de-DE" sz="1800" dirty="0">
                <a:latin typeface="Franklin Gothic Book" panose="020B0503020102020204" pitchFamily="34" charset="0"/>
              </a:rPr>
              <a:t> und </a:t>
            </a:r>
            <a:r>
              <a:rPr lang="de-DE" sz="1800" b="1" dirty="0">
                <a:latin typeface="Franklin Gothic Book" panose="020B0503020102020204" pitchFamily="34" charset="0"/>
              </a:rPr>
              <a:t>31.12.2019 -&gt; </a:t>
            </a:r>
            <a:r>
              <a:rPr lang="de-DE" sz="1800" dirty="0">
                <a:latin typeface="Franklin Gothic Book" panose="020B0503020102020204" pitchFamily="34" charset="0"/>
              </a:rPr>
              <a:t>Kind kann auf </a:t>
            </a:r>
            <a:r>
              <a:rPr lang="de-DE" sz="1800" b="1" dirty="0">
                <a:latin typeface="Franklin Gothic Book" panose="020B0503020102020204" pitchFamily="34" charset="0"/>
              </a:rPr>
              <a:t>Antrag</a:t>
            </a:r>
            <a:r>
              <a:rPr lang="de-DE" sz="1800" dirty="0">
                <a:latin typeface="Franklin Gothic Book" panose="020B0503020102020204" pitchFamily="34" charset="0"/>
              </a:rPr>
              <a:t> eingeschult werden.</a:t>
            </a:r>
          </a:p>
          <a:p>
            <a:pPr marL="0" indent="0">
              <a:lnSpc>
                <a:spcPct val="90000"/>
              </a:lnSpc>
              <a:buNone/>
            </a:pPr>
            <a:endParaRPr lang="de-DE" sz="1800" b="1" dirty="0">
              <a:latin typeface="Franklin Gothic Book" panose="020B05030201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de-DE" sz="1900" b="1" u="sng" dirty="0">
                <a:latin typeface="Franklin Gothic Book" panose="020B0503020102020204" pitchFamily="34" charset="0"/>
              </a:rPr>
              <a:t>Zurückstellung</a:t>
            </a:r>
            <a:endParaRPr lang="de-DE" sz="1800" b="1" u="sng" dirty="0">
              <a:latin typeface="Franklin Gothic Book" panose="020B05030201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de-DE" sz="1800" dirty="0">
                <a:latin typeface="Franklin Gothic Book" panose="020B0503020102020204" pitchFamily="34" charset="0"/>
              </a:rPr>
              <a:t>Immer nur mit </a:t>
            </a:r>
            <a:r>
              <a:rPr lang="de-DE" sz="1800" b="1" u="sng" dirty="0">
                <a:latin typeface="Franklin Gothic Book" panose="020B0503020102020204" pitchFamily="34" charset="0"/>
              </a:rPr>
              <a:t>schriftlichem Antrag </a:t>
            </a:r>
            <a:r>
              <a:rPr lang="de-DE" sz="1800" dirty="0">
                <a:latin typeface="Franklin Gothic Book" panose="020B0503020102020204" pitchFamily="34" charset="0"/>
              </a:rPr>
              <a:t>im Sekretariat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de-DE" sz="1800" dirty="0">
                <a:latin typeface="Franklin Gothic Book" panose="020B0503020102020204" pitchFamily="34" charset="0"/>
              </a:rPr>
              <a:t>Schulleitung entscheidet über Genehmigung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de-DE" sz="1800" b="1" dirty="0">
                <a:latin typeface="Franklin Gothic Book" panose="020B0503020102020204" pitchFamily="34" charset="0"/>
              </a:rPr>
              <a:t>Schulkindergärten</a:t>
            </a:r>
            <a:r>
              <a:rPr lang="de-DE" sz="1800" dirty="0">
                <a:latin typeface="Franklin Gothic Book" panose="020B0503020102020204" pitchFamily="34" charset="0"/>
              </a:rPr>
              <a:t> als Alternative – Links auf Homepage der Schule</a:t>
            </a:r>
          </a:p>
          <a:p>
            <a:pPr marL="0" indent="0">
              <a:lnSpc>
                <a:spcPct val="90000"/>
              </a:lnSpc>
              <a:buNone/>
            </a:pPr>
            <a:endParaRPr lang="de-DE" sz="1800" dirty="0">
              <a:latin typeface="Franklin Gothic Book" panose="020B05030201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de-DE" sz="1900" b="1" u="sng" dirty="0">
                <a:latin typeface="Franklin Gothic Book" panose="020B0503020102020204" pitchFamily="34" charset="0"/>
              </a:rPr>
              <a:t>Vorzeitige Einschulung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de-DE" sz="1800" dirty="0">
                <a:latin typeface="Franklin Gothic Book" panose="020B0503020102020204" pitchFamily="34" charset="0"/>
              </a:rPr>
              <a:t>Falls ihr Kind ab dem 01.01.2020 geboren wurde…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de-DE" sz="1800" dirty="0">
                <a:latin typeface="Franklin Gothic Book" panose="020B0503020102020204" pitchFamily="34" charset="0"/>
              </a:rPr>
              <a:t>… </a:t>
            </a:r>
            <a:r>
              <a:rPr lang="de-DE" sz="1800" b="1" u="sng" dirty="0">
                <a:latin typeface="Franklin Gothic Book" panose="020B0503020102020204" pitchFamily="34" charset="0"/>
              </a:rPr>
              <a:t>schriftlichen Antrag </a:t>
            </a:r>
            <a:r>
              <a:rPr lang="de-DE" sz="1800" dirty="0">
                <a:latin typeface="Franklin Gothic Book" panose="020B0503020102020204" pitchFamily="34" charset="0"/>
              </a:rPr>
              <a:t>an der Schule stellen.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de-DE" sz="1800" dirty="0">
                <a:latin typeface="Franklin Gothic Book" panose="020B0503020102020204" pitchFamily="34" charset="0"/>
              </a:rPr>
              <a:t>… </a:t>
            </a:r>
            <a:r>
              <a:rPr lang="de-DE" sz="1800" b="1" u="sng" dirty="0">
                <a:latin typeface="Franklin Gothic Book" panose="020B0503020102020204" pitchFamily="34" charset="0"/>
              </a:rPr>
              <a:t>schulpsychologisches Gutachten</a:t>
            </a:r>
            <a:r>
              <a:rPr lang="de-DE" sz="1800" dirty="0">
                <a:latin typeface="Franklin Gothic Book" panose="020B0503020102020204" pitchFamily="34" charset="0"/>
              </a:rPr>
              <a:t>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de-DE" sz="1800" dirty="0">
                <a:latin typeface="Franklin Gothic Book" panose="020B0503020102020204" pitchFamily="34" charset="0"/>
              </a:rPr>
              <a:t>    (Kathrin Frey; Schulhomepage) einholen!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de-DE" sz="1800" dirty="0">
                <a:latin typeface="Franklin Gothic Book" panose="020B0503020102020204" pitchFamily="34" charset="0"/>
              </a:rPr>
              <a:t> </a:t>
            </a:r>
          </a:p>
          <a:p>
            <a:pPr marL="0" indent="0">
              <a:lnSpc>
                <a:spcPct val="90000"/>
              </a:lnSpc>
              <a:buNone/>
            </a:pPr>
            <a:endParaRPr lang="de-DE" sz="1400" dirty="0">
              <a:latin typeface="Franklin Gothic Book" panose="020B0503020102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7534A6A-AE37-BEFF-7F0D-BF247B387FC2}"/>
              </a:ext>
            </a:extLst>
          </p:cNvPr>
          <p:cNvSpPr txBox="1"/>
          <p:nvPr/>
        </p:nvSpPr>
        <p:spPr>
          <a:xfrm>
            <a:off x="158924" y="6442502"/>
            <a:ext cx="2193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Q: </a:t>
            </a:r>
            <a:r>
              <a:rPr lang="de-DE" sz="1200" dirty="0" err="1">
                <a:solidFill>
                  <a:schemeClr val="bg1"/>
                </a:solidFill>
              </a:rPr>
              <a:t>Pixabay</a:t>
            </a:r>
            <a:r>
              <a:rPr lang="de-DE" sz="1200" dirty="0">
                <a:solidFill>
                  <a:schemeClr val="bg1"/>
                </a:solidFill>
              </a:rPr>
              <a:t> – Kranich17</a:t>
            </a:r>
          </a:p>
        </p:txBody>
      </p:sp>
    </p:spTree>
    <p:extLst>
      <p:ext uri="{BB962C8B-B14F-4D97-AF65-F5344CB8AC3E}">
        <p14:creationId xmlns:p14="http://schemas.microsoft.com/office/powerpoint/2010/main" val="2676384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296A1AA1-6082-EC09-2EAD-0F65D8A6E8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4162405"/>
              </p:ext>
            </p:extLst>
          </p:nvPr>
        </p:nvGraphicFramePr>
        <p:xfrm flipV="1">
          <a:off x="10717054" y="89020"/>
          <a:ext cx="2082681" cy="205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940161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629B6C4-2ADE-C6DB-4EBD-8A2C15E56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375" y="191890"/>
            <a:ext cx="4476464" cy="1216024"/>
          </a:xfrm>
        </p:spPr>
        <p:txBody>
          <a:bodyPr>
            <a:normAutofit/>
          </a:bodyPr>
          <a:lstStyle/>
          <a:p>
            <a:r>
              <a:rPr lang="de-DE" b="1" dirty="0">
                <a:latin typeface="Bookman Old Style" panose="02050604050505020204" pitchFamily="18" charset="0"/>
              </a:rPr>
              <a:t>Schulfähig?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2918C25-78C4-DA33-52F9-58B5E47BC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" y="1303020"/>
            <a:ext cx="5084199" cy="5554979"/>
          </a:xfrm>
        </p:spPr>
        <p:txBody>
          <a:bodyPr>
            <a:normAutofit fontScale="92500" lnSpcReduction="20000"/>
          </a:bodyPr>
          <a:lstStyle/>
          <a:p>
            <a:pPr marL="0" indent="0" eaLnBrk="1" hangingPunct="1">
              <a:buNone/>
            </a:pPr>
            <a:r>
              <a:rPr lang="de-DE" altLang="de-DE" b="1" dirty="0">
                <a:latin typeface="Franklin Gothic Book" panose="020B0503020102020204" pitchFamily="34" charset="0"/>
              </a:rPr>
              <a:t>Jetzt kommt ihr Part! </a:t>
            </a:r>
          </a:p>
          <a:p>
            <a:pPr marL="0" indent="0" eaLnBrk="1" hangingPunct="1">
              <a:buNone/>
            </a:pPr>
            <a:endParaRPr lang="de-DE" altLang="de-DE" dirty="0">
              <a:latin typeface="Franklin Gothic Book" panose="020B0503020102020204" pitchFamily="34" charset="0"/>
            </a:endParaRPr>
          </a:p>
          <a:p>
            <a:pPr marL="0" indent="0" algn="ctr" eaLnBrk="1" hangingPunct="1">
              <a:buNone/>
            </a:pPr>
            <a:r>
              <a:rPr lang="de-DE" altLang="de-DE" b="1" dirty="0">
                <a:latin typeface="Franklin Gothic Book" panose="020B0503020102020204" pitchFamily="34" charset="0"/>
              </a:rPr>
              <a:t>Gerüchte? </a:t>
            </a:r>
          </a:p>
          <a:p>
            <a:pPr marL="0" indent="0" algn="ctr" eaLnBrk="1" hangingPunct="1">
              <a:buNone/>
            </a:pPr>
            <a:r>
              <a:rPr lang="de-DE" altLang="de-DE" b="1" dirty="0">
                <a:latin typeface="Franklin Gothic Book" panose="020B0503020102020204" pitchFamily="34" charset="0"/>
              </a:rPr>
              <a:t>Ideen?</a:t>
            </a:r>
          </a:p>
          <a:p>
            <a:pPr marL="0" indent="0" algn="ctr" eaLnBrk="1" hangingPunct="1">
              <a:buNone/>
            </a:pPr>
            <a:r>
              <a:rPr lang="de-DE" altLang="de-DE" b="1" dirty="0">
                <a:latin typeface="Franklin Gothic Book" panose="020B0503020102020204" pitchFamily="34" charset="0"/>
              </a:rPr>
              <a:t>Vorstellungen? </a:t>
            </a:r>
          </a:p>
          <a:p>
            <a:pPr marL="0" indent="0" eaLnBrk="1" hangingPunct="1">
              <a:buNone/>
            </a:pPr>
            <a:endParaRPr lang="de-DE" altLang="de-DE" dirty="0">
              <a:latin typeface="Franklin Gothic Book" panose="020B0503020102020204" pitchFamily="34" charset="0"/>
            </a:endParaRPr>
          </a:p>
          <a:p>
            <a:pPr marL="0" indent="0" eaLnBrk="1" hangingPunct="1">
              <a:buNone/>
            </a:pPr>
            <a:r>
              <a:rPr lang="de-DE" altLang="de-DE" dirty="0">
                <a:latin typeface="Franklin Gothic Book" panose="020B0503020102020204" pitchFamily="34" charset="0"/>
              </a:rPr>
              <a:t>Austauschen und Ideen per QR-Code teilen:</a:t>
            </a:r>
          </a:p>
          <a:p>
            <a:pPr marL="0" indent="0" eaLnBrk="1" hangingPunct="1">
              <a:buNone/>
            </a:pPr>
            <a:endParaRPr lang="de-DE" altLang="de-DE" dirty="0">
              <a:latin typeface="Franklin Gothic Book" panose="020B0503020102020204" pitchFamily="34" charset="0"/>
            </a:endParaRPr>
          </a:p>
          <a:p>
            <a:pPr marL="0" indent="0" eaLnBrk="1" hangingPunct="1">
              <a:buNone/>
            </a:pPr>
            <a:endParaRPr lang="de-DE" altLang="de-DE" dirty="0">
              <a:latin typeface="Franklin Gothic Book" panose="020B0503020102020204" pitchFamily="34" charset="0"/>
            </a:endParaRPr>
          </a:p>
          <a:p>
            <a:pPr marL="0" indent="0" eaLnBrk="1" hangingPunct="1">
              <a:buNone/>
            </a:pPr>
            <a:endParaRPr lang="de-DE" altLang="de-DE" dirty="0">
              <a:latin typeface="Franklin Gothic Book" panose="020B0503020102020204" pitchFamily="34" charset="0"/>
            </a:endParaRPr>
          </a:p>
          <a:p>
            <a:pPr marL="0" indent="0" eaLnBrk="1" hangingPunct="1">
              <a:buNone/>
            </a:pPr>
            <a:endParaRPr lang="de-DE" altLang="de-DE" dirty="0">
              <a:latin typeface="Franklin Gothic Book" panose="020B0503020102020204" pitchFamily="34" charset="0"/>
            </a:endParaRPr>
          </a:p>
          <a:p>
            <a:pPr marL="0" indent="0" eaLnBrk="1" hangingPunct="1">
              <a:buNone/>
            </a:pPr>
            <a:endParaRPr lang="de-DE" altLang="de-DE" dirty="0">
              <a:latin typeface="Franklin Gothic Book" panose="020B0503020102020204" pitchFamily="34" charset="0"/>
            </a:endParaRPr>
          </a:p>
          <a:p>
            <a:pPr marL="0" indent="0" eaLnBrk="1" hangingPunct="1">
              <a:buNone/>
            </a:pPr>
            <a:endParaRPr lang="de-DE" altLang="de-DE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de-DE" altLang="de-DE" sz="1600" dirty="0">
                <a:latin typeface="Franklin Gothic Book" panose="020B0503020102020204" pitchFamily="34" charset="0"/>
              </a:rPr>
              <a:t>Oder: www.menti.com und Code </a:t>
            </a:r>
            <a:r>
              <a:rPr lang="de-DE" sz="1600" b="1" dirty="0">
                <a:effectLst/>
                <a:latin typeface="Franklin Gothic Book" panose="020B0503020102020204" pitchFamily="34" charset="0"/>
              </a:rPr>
              <a:t>5491 0657</a:t>
            </a:r>
          </a:p>
          <a:p>
            <a:pPr marL="0" indent="0" eaLnBrk="1" hangingPunct="1">
              <a:buNone/>
            </a:pPr>
            <a:r>
              <a:rPr lang="de-DE" altLang="de-DE" sz="1600" dirty="0">
                <a:latin typeface="Franklin Gothic Book" panose="020B0503020102020204" pitchFamily="34" charset="0"/>
              </a:rPr>
              <a:t> eingeben</a:t>
            </a:r>
          </a:p>
        </p:txBody>
      </p:sp>
      <p:pic>
        <p:nvPicPr>
          <p:cNvPr id="5" name="Grafik 4" descr="Ein Bild, das Gras, Himmel, draußen, Person enthält.&#10;&#10;Automatisch generierte Beschreibung">
            <a:extLst>
              <a:ext uri="{FF2B5EF4-FFF2-40B4-BE49-F238E27FC236}">
                <a16:creationId xmlns:a16="http://schemas.microsoft.com/office/drawing/2014/main" id="{2BD82382-6364-152A-D777-9CA9C7BAC9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9" r="14703" b="-1"/>
          <a:stretch/>
        </p:blipFill>
        <p:spPr>
          <a:xfrm>
            <a:off x="5251840" y="10"/>
            <a:ext cx="6940161" cy="6868876"/>
          </a:xfrm>
          <a:custGeom>
            <a:avLst/>
            <a:gdLst/>
            <a:ahLst/>
            <a:cxnLst/>
            <a:rect l="l" t="t" r="r" b="b"/>
            <a:pathLst>
              <a:path w="6940161" h="6857999">
                <a:moveTo>
                  <a:pt x="857190" y="0"/>
                </a:moveTo>
                <a:lnTo>
                  <a:pt x="6940161" y="0"/>
                </a:lnTo>
                <a:lnTo>
                  <a:pt x="6940161" y="6857999"/>
                </a:lnTo>
                <a:lnTo>
                  <a:pt x="496459" y="6857999"/>
                </a:lnTo>
                <a:lnTo>
                  <a:pt x="486507" y="6839466"/>
                </a:lnTo>
                <a:cubicBezTo>
                  <a:pt x="477389" y="6820641"/>
                  <a:pt x="471173" y="6801859"/>
                  <a:pt x="480078" y="6795812"/>
                </a:cubicBezTo>
                <a:cubicBezTo>
                  <a:pt x="475408" y="6761382"/>
                  <a:pt x="493736" y="6723009"/>
                  <a:pt x="482330" y="6676796"/>
                </a:cubicBezTo>
                <a:cubicBezTo>
                  <a:pt x="479519" y="6617030"/>
                  <a:pt x="476161" y="6634511"/>
                  <a:pt x="469648" y="6539722"/>
                </a:cubicBezTo>
                <a:cubicBezTo>
                  <a:pt x="459969" y="6498384"/>
                  <a:pt x="496382" y="6456575"/>
                  <a:pt x="477855" y="6433501"/>
                </a:cubicBezTo>
                <a:cubicBezTo>
                  <a:pt x="464018" y="6378655"/>
                  <a:pt x="442310" y="6325849"/>
                  <a:pt x="414008" y="6271586"/>
                </a:cubicBezTo>
                <a:cubicBezTo>
                  <a:pt x="378091" y="6226697"/>
                  <a:pt x="377466" y="6140798"/>
                  <a:pt x="299660" y="6080454"/>
                </a:cubicBezTo>
                <a:cubicBezTo>
                  <a:pt x="268606" y="6014324"/>
                  <a:pt x="244498" y="5964143"/>
                  <a:pt x="221239" y="5913249"/>
                </a:cubicBezTo>
                <a:cubicBezTo>
                  <a:pt x="210139" y="5897439"/>
                  <a:pt x="175369" y="5809427"/>
                  <a:pt x="160103" y="5775094"/>
                </a:cubicBezTo>
                <a:cubicBezTo>
                  <a:pt x="87298" y="5686529"/>
                  <a:pt x="103897" y="5672717"/>
                  <a:pt x="87873" y="5573809"/>
                </a:cubicBezTo>
                <a:cubicBezTo>
                  <a:pt x="76224" y="5541231"/>
                  <a:pt x="76748" y="5525076"/>
                  <a:pt x="57933" y="5490695"/>
                </a:cubicBezTo>
                <a:lnTo>
                  <a:pt x="30889" y="5398377"/>
                </a:lnTo>
                <a:lnTo>
                  <a:pt x="34140" y="5390971"/>
                </a:lnTo>
                <a:lnTo>
                  <a:pt x="35928" y="5390229"/>
                </a:lnTo>
                <a:lnTo>
                  <a:pt x="16968" y="5309266"/>
                </a:lnTo>
                <a:cubicBezTo>
                  <a:pt x="13970" y="5303642"/>
                  <a:pt x="-917" y="5289094"/>
                  <a:pt x="2490" y="5276920"/>
                </a:cubicBezTo>
                <a:lnTo>
                  <a:pt x="24907" y="5208159"/>
                </a:lnTo>
                <a:lnTo>
                  <a:pt x="31839" y="5162682"/>
                </a:lnTo>
                <a:cubicBezTo>
                  <a:pt x="28501" y="5155528"/>
                  <a:pt x="24609" y="5048935"/>
                  <a:pt x="18796" y="5043371"/>
                </a:cubicBezTo>
                <a:cubicBezTo>
                  <a:pt x="54584" y="4976689"/>
                  <a:pt x="5001" y="4985095"/>
                  <a:pt x="14358" y="4908985"/>
                </a:cubicBezTo>
                <a:cubicBezTo>
                  <a:pt x="17201" y="4816358"/>
                  <a:pt x="5675" y="4749418"/>
                  <a:pt x="4769" y="4643799"/>
                </a:cubicBezTo>
                <a:cubicBezTo>
                  <a:pt x="4111" y="4581455"/>
                  <a:pt x="-7137" y="4509050"/>
                  <a:pt x="7402" y="4395547"/>
                </a:cubicBezTo>
                <a:cubicBezTo>
                  <a:pt x="11591" y="4330720"/>
                  <a:pt x="28535" y="4313913"/>
                  <a:pt x="23462" y="4274064"/>
                </a:cubicBezTo>
                <a:cubicBezTo>
                  <a:pt x="22995" y="4245538"/>
                  <a:pt x="22530" y="4217012"/>
                  <a:pt x="22063" y="4188486"/>
                </a:cubicBezTo>
                <a:lnTo>
                  <a:pt x="24672" y="4170100"/>
                </a:lnTo>
                <a:lnTo>
                  <a:pt x="34973" y="4166123"/>
                </a:lnTo>
                <a:lnTo>
                  <a:pt x="26424" y="4120096"/>
                </a:lnTo>
                <a:cubicBezTo>
                  <a:pt x="28986" y="4109871"/>
                  <a:pt x="49338" y="4079429"/>
                  <a:pt x="47886" y="4066698"/>
                </a:cubicBezTo>
                <a:cubicBezTo>
                  <a:pt x="26522" y="4022850"/>
                  <a:pt x="34453" y="4030338"/>
                  <a:pt x="47327" y="3969172"/>
                </a:cubicBezTo>
                <a:cubicBezTo>
                  <a:pt x="40297" y="3948973"/>
                  <a:pt x="40044" y="3857354"/>
                  <a:pt x="53093" y="3844350"/>
                </a:cubicBezTo>
                <a:cubicBezTo>
                  <a:pt x="55739" y="3830819"/>
                  <a:pt x="50778" y="3815585"/>
                  <a:pt x="64866" y="3808459"/>
                </a:cubicBezTo>
                <a:cubicBezTo>
                  <a:pt x="81775" y="3797121"/>
                  <a:pt x="54599" y="3752382"/>
                  <a:pt x="74864" y="3757643"/>
                </a:cubicBezTo>
                <a:cubicBezTo>
                  <a:pt x="56224" y="3725828"/>
                  <a:pt x="74270" y="3660981"/>
                  <a:pt x="82640" y="3632606"/>
                </a:cubicBezTo>
                <a:cubicBezTo>
                  <a:pt x="85981" y="3582255"/>
                  <a:pt x="88778" y="3571708"/>
                  <a:pt x="89222" y="3534990"/>
                </a:cubicBezTo>
                <a:cubicBezTo>
                  <a:pt x="92019" y="3533125"/>
                  <a:pt x="80706" y="3481126"/>
                  <a:pt x="79835" y="3454133"/>
                </a:cubicBezTo>
                <a:cubicBezTo>
                  <a:pt x="78963" y="3427139"/>
                  <a:pt x="96173" y="3390611"/>
                  <a:pt x="83991" y="3373027"/>
                </a:cubicBezTo>
                <a:cubicBezTo>
                  <a:pt x="80767" y="3298527"/>
                  <a:pt x="69808" y="3290617"/>
                  <a:pt x="62958" y="3222737"/>
                </a:cubicBezTo>
                <a:cubicBezTo>
                  <a:pt x="59618" y="3146284"/>
                  <a:pt x="39695" y="3184007"/>
                  <a:pt x="49209" y="3118188"/>
                </a:cubicBezTo>
                <a:cubicBezTo>
                  <a:pt x="65221" y="3109217"/>
                  <a:pt x="85573" y="3024732"/>
                  <a:pt x="78480" y="3003808"/>
                </a:cubicBezTo>
                <a:cubicBezTo>
                  <a:pt x="78037" y="2966753"/>
                  <a:pt x="77812" y="2989870"/>
                  <a:pt x="77566" y="2944921"/>
                </a:cubicBezTo>
                <a:lnTo>
                  <a:pt x="94406" y="2877744"/>
                </a:lnTo>
                <a:cubicBezTo>
                  <a:pt x="87936" y="2880724"/>
                  <a:pt x="108480" y="2822146"/>
                  <a:pt x="108051" y="2807161"/>
                </a:cubicBezTo>
                <a:cubicBezTo>
                  <a:pt x="110507" y="2775643"/>
                  <a:pt x="80880" y="2769288"/>
                  <a:pt x="107377" y="2752347"/>
                </a:cubicBezTo>
                <a:lnTo>
                  <a:pt x="114975" y="2748299"/>
                </a:lnTo>
                <a:cubicBezTo>
                  <a:pt x="115205" y="2745962"/>
                  <a:pt x="115434" y="2743625"/>
                  <a:pt x="115663" y="2741288"/>
                </a:cubicBezTo>
                <a:cubicBezTo>
                  <a:pt x="115098" y="2737657"/>
                  <a:pt x="112995" y="2735847"/>
                  <a:pt x="107929" y="2737160"/>
                </a:cubicBezTo>
                <a:cubicBezTo>
                  <a:pt x="126569" y="2705347"/>
                  <a:pt x="119693" y="2699356"/>
                  <a:pt x="122707" y="2659631"/>
                </a:cubicBezTo>
                <a:cubicBezTo>
                  <a:pt x="135394" y="2612127"/>
                  <a:pt x="120483" y="2628594"/>
                  <a:pt x="145471" y="2573336"/>
                </a:cubicBezTo>
                <a:cubicBezTo>
                  <a:pt x="156086" y="2559732"/>
                  <a:pt x="170382" y="2541339"/>
                  <a:pt x="170626" y="2528057"/>
                </a:cubicBezTo>
                <a:lnTo>
                  <a:pt x="202713" y="2489594"/>
                </a:lnTo>
                <a:cubicBezTo>
                  <a:pt x="203853" y="2487774"/>
                  <a:pt x="204248" y="2473350"/>
                  <a:pt x="203650" y="2468303"/>
                </a:cubicBezTo>
                <a:lnTo>
                  <a:pt x="223316" y="2460480"/>
                </a:lnTo>
                <a:lnTo>
                  <a:pt x="215120" y="2423535"/>
                </a:lnTo>
                <a:lnTo>
                  <a:pt x="223455" y="2404394"/>
                </a:lnTo>
                <a:cubicBezTo>
                  <a:pt x="243490" y="2392610"/>
                  <a:pt x="229596" y="2347474"/>
                  <a:pt x="238853" y="2324643"/>
                </a:cubicBezTo>
                <a:cubicBezTo>
                  <a:pt x="239504" y="2297698"/>
                  <a:pt x="266477" y="2284202"/>
                  <a:pt x="272463" y="2255535"/>
                </a:cubicBezTo>
                <a:cubicBezTo>
                  <a:pt x="290597" y="2249648"/>
                  <a:pt x="306594" y="2207828"/>
                  <a:pt x="294092" y="2184679"/>
                </a:cubicBezTo>
                <a:lnTo>
                  <a:pt x="323221" y="2093132"/>
                </a:lnTo>
                <a:cubicBezTo>
                  <a:pt x="348282" y="2084587"/>
                  <a:pt x="366071" y="1985868"/>
                  <a:pt x="377324" y="1950235"/>
                </a:cubicBezTo>
                <a:cubicBezTo>
                  <a:pt x="397581" y="1920183"/>
                  <a:pt x="445208" y="1898905"/>
                  <a:pt x="457649" y="1861568"/>
                </a:cubicBezTo>
                <a:cubicBezTo>
                  <a:pt x="464664" y="1810687"/>
                  <a:pt x="447457" y="1869507"/>
                  <a:pt x="451972" y="1809499"/>
                </a:cubicBezTo>
                <a:cubicBezTo>
                  <a:pt x="450982" y="1754297"/>
                  <a:pt x="465413" y="1767680"/>
                  <a:pt x="474550" y="1693716"/>
                </a:cubicBezTo>
                <a:cubicBezTo>
                  <a:pt x="473258" y="1654244"/>
                  <a:pt x="481626" y="1627007"/>
                  <a:pt x="481301" y="1605195"/>
                </a:cubicBezTo>
                <a:cubicBezTo>
                  <a:pt x="490491" y="1568952"/>
                  <a:pt x="493569" y="1564518"/>
                  <a:pt x="497837" y="1516217"/>
                </a:cubicBezTo>
                <a:cubicBezTo>
                  <a:pt x="503639" y="1488452"/>
                  <a:pt x="534082" y="1457870"/>
                  <a:pt x="513281" y="1429841"/>
                </a:cubicBezTo>
                <a:cubicBezTo>
                  <a:pt x="527326" y="1412325"/>
                  <a:pt x="570430" y="1413592"/>
                  <a:pt x="550104" y="1380081"/>
                </a:cubicBezTo>
                <a:cubicBezTo>
                  <a:pt x="575583" y="1394128"/>
                  <a:pt x="551452" y="1335176"/>
                  <a:pt x="574526" y="1334891"/>
                </a:cubicBezTo>
                <a:cubicBezTo>
                  <a:pt x="593486" y="1336427"/>
                  <a:pt x="633157" y="1194568"/>
                  <a:pt x="638123" y="1185551"/>
                </a:cubicBezTo>
                <a:cubicBezTo>
                  <a:pt x="647468" y="1149210"/>
                  <a:pt x="657504" y="1148087"/>
                  <a:pt x="664747" y="1111168"/>
                </a:cubicBezTo>
                <a:cubicBezTo>
                  <a:pt x="679107" y="1057226"/>
                  <a:pt x="652121" y="1022543"/>
                  <a:pt x="664913" y="993353"/>
                </a:cubicBezTo>
                <a:cubicBezTo>
                  <a:pt x="684189" y="960214"/>
                  <a:pt x="707497" y="867450"/>
                  <a:pt x="721256" y="813953"/>
                </a:cubicBezTo>
                <a:cubicBezTo>
                  <a:pt x="734607" y="746430"/>
                  <a:pt x="738988" y="666470"/>
                  <a:pt x="745023" y="588218"/>
                </a:cubicBezTo>
                <a:cubicBezTo>
                  <a:pt x="735393" y="475380"/>
                  <a:pt x="719076" y="536119"/>
                  <a:pt x="725253" y="376479"/>
                </a:cubicBezTo>
                <a:lnTo>
                  <a:pt x="735457" y="280992"/>
                </a:lnTo>
                <a:cubicBezTo>
                  <a:pt x="735270" y="276227"/>
                  <a:pt x="742007" y="223140"/>
                  <a:pt x="741820" y="218374"/>
                </a:cubicBezTo>
                <a:lnTo>
                  <a:pt x="735299" y="188178"/>
                </a:lnTo>
                <a:lnTo>
                  <a:pt x="764938" y="152404"/>
                </a:lnTo>
                <a:cubicBezTo>
                  <a:pt x="776066" y="136342"/>
                  <a:pt x="783668" y="122048"/>
                  <a:pt x="802071" y="91810"/>
                </a:cubicBezTo>
                <a:lnTo>
                  <a:pt x="849585" y="3016"/>
                </a:lnTo>
                <a:close/>
              </a:path>
            </a:pathLst>
          </a:cu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B6751A2-DFA2-CE32-EB42-0197AE429E8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157" y="3909059"/>
            <a:ext cx="1885951" cy="188595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761BB73-CFBB-71E1-4F36-1AC7323C0F7E}"/>
              </a:ext>
            </a:extLst>
          </p:cNvPr>
          <p:cNvSpPr txBox="1"/>
          <p:nvPr/>
        </p:nvSpPr>
        <p:spPr>
          <a:xfrm>
            <a:off x="10166270" y="6491981"/>
            <a:ext cx="2193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Q: pexels.com - Lukas</a:t>
            </a:r>
          </a:p>
        </p:txBody>
      </p:sp>
    </p:spTree>
    <p:extLst>
      <p:ext uri="{BB962C8B-B14F-4D97-AF65-F5344CB8AC3E}">
        <p14:creationId xmlns:p14="http://schemas.microsoft.com/office/powerpoint/2010/main" val="344726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B71E5F-BE42-B792-7A2C-A2B79045B2BE}"/>
              </a:ext>
            </a:extLst>
          </p:cNvPr>
          <p:cNvSpPr txBox="1">
            <a:spLocks/>
          </p:cNvSpPr>
          <p:nvPr/>
        </p:nvSpPr>
        <p:spPr>
          <a:xfrm>
            <a:off x="775374" y="191890"/>
            <a:ext cx="9702125" cy="121602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800" kern="1200" cap="all" spc="6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Batang" panose="02030600000101010101" pitchFamily="18" charset="-127"/>
                <a:cs typeface="+mj-cs"/>
              </a:defRPr>
            </a:lvl1pPr>
          </a:lstStyle>
          <a:p>
            <a:r>
              <a:rPr lang="de-DE" b="1" dirty="0">
                <a:latin typeface="Bookman Old Style" panose="02050604050505020204" pitchFamily="18" charset="0"/>
              </a:rPr>
              <a:t>Gemeinsam Wachsen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464C514-AA98-75DA-EC2D-373ECC3EA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0" y="2649818"/>
            <a:ext cx="1612900" cy="208728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F7CEF0A-F991-965E-07EF-D56A2120C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450" y="2898492"/>
            <a:ext cx="1301752" cy="183776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BBBE231-19D1-1DEA-64C7-5F195AD8C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1060" y="2477337"/>
            <a:ext cx="1301752" cy="225892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3DB9561-31C9-11E9-2949-E6F24F22AD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0462" y="2328770"/>
            <a:ext cx="1612900" cy="240749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2CAF7FDE-65D7-5275-3B9E-3821FC1038FC}"/>
              </a:ext>
            </a:extLst>
          </p:cNvPr>
          <p:cNvSpPr txBox="1"/>
          <p:nvPr/>
        </p:nvSpPr>
        <p:spPr>
          <a:xfrm>
            <a:off x="127000" y="6464300"/>
            <a:ext cx="436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materialwiese.de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BFBCFD-9B9C-7E01-5B96-4F42CBDC29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105653">
            <a:off x="393547" y="1529549"/>
            <a:ext cx="2959253" cy="1293092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B529A088-E47D-952A-070C-E85A14B494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24095">
            <a:off x="329499" y="4661164"/>
            <a:ext cx="3110612" cy="136214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4D8DF6E1-660C-5CE4-9ECA-BADDA959E1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58950">
            <a:off x="8468347" y="1071103"/>
            <a:ext cx="3148875" cy="1375526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597A8439-96F1-BC73-10A8-1B02E3D9EA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784667">
            <a:off x="8453017" y="4586325"/>
            <a:ext cx="3253132" cy="1424551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D2D387F0-414B-C95E-208A-2E24CD9BA4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83094" y="5113624"/>
            <a:ext cx="3137053" cy="1350676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50FECF6E-677F-84CF-48A0-3FF9EFC011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83094" y="876787"/>
            <a:ext cx="2994177" cy="130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2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nhaltsplatzhalter 4">
            <a:extLst>
              <a:ext uri="{FF2B5EF4-FFF2-40B4-BE49-F238E27FC236}">
                <a16:creationId xmlns:a16="http://schemas.microsoft.com/office/drawing/2014/main" id="{229FB05A-D81D-5B1E-5E48-F8E73DC76C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" r="23028" b="-2"/>
          <a:stretch/>
        </p:blipFill>
        <p:spPr>
          <a:xfrm>
            <a:off x="11559540" y="155217"/>
            <a:ext cx="422963" cy="412197"/>
          </a:xfrm>
          <a:custGeom>
            <a:avLst/>
            <a:gdLst/>
            <a:ahLst/>
            <a:cxnLst/>
            <a:rect l="l" t="t" r="r" b="b"/>
            <a:pathLst>
              <a:path w="7037119" h="6857999">
                <a:moveTo>
                  <a:pt x="0" y="0"/>
                </a:moveTo>
                <a:lnTo>
                  <a:pt x="6964192" y="0"/>
                </a:lnTo>
                <a:lnTo>
                  <a:pt x="6958160" y="70714"/>
                </a:lnTo>
                <a:cubicBezTo>
                  <a:pt x="6951001" y="105084"/>
                  <a:pt x="6926062" y="125041"/>
                  <a:pt x="6922034" y="154825"/>
                </a:cubicBezTo>
                <a:cubicBezTo>
                  <a:pt x="6888738" y="184083"/>
                  <a:pt x="6875225" y="272154"/>
                  <a:pt x="6864029" y="301580"/>
                </a:cubicBezTo>
                <a:cubicBezTo>
                  <a:pt x="6850541" y="382476"/>
                  <a:pt x="6857766" y="543626"/>
                  <a:pt x="6842156" y="642469"/>
                </a:cubicBezTo>
                <a:cubicBezTo>
                  <a:pt x="6828250" y="715553"/>
                  <a:pt x="6832569" y="729947"/>
                  <a:pt x="6802087" y="818449"/>
                </a:cubicBezTo>
                <a:cubicBezTo>
                  <a:pt x="6828151" y="830541"/>
                  <a:pt x="6801214" y="859084"/>
                  <a:pt x="6798684" y="875396"/>
                </a:cubicBezTo>
                <a:cubicBezTo>
                  <a:pt x="6792414" y="895056"/>
                  <a:pt x="6762852" y="912465"/>
                  <a:pt x="6756983" y="952375"/>
                </a:cubicBezTo>
                <a:lnTo>
                  <a:pt x="6758478" y="972424"/>
                </a:lnTo>
                <a:lnTo>
                  <a:pt x="6752651" y="996407"/>
                </a:lnTo>
                <a:cubicBezTo>
                  <a:pt x="6744201" y="1040546"/>
                  <a:pt x="6736270" y="1086165"/>
                  <a:pt x="6716997" y="1091248"/>
                </a:cubicBezTo>
                <a:cubicBezTo>
                  <a:pt x="6678332" y="1122349"/>
                  <a:pt x="6707411" y="1240829"/>
                  <a:pt x="6657090" y="1307489"/>
                </a:cubicBezTo>
                <a:cubicBezTo>
                  <a:pt x="6621135" y="1444387"/>
                  <a:pt x="6524184" y="1590429"/>
                  <a:pt x="6508075" y="1709568"/>
                </a:cubicBezTo>
                <a:cubicBezTo>
                  <a:pt x="6474780" y="1738828"/>
                  <a:pt x="6473953" y="1782449"/>
                  <a:pt x="6462759" y="1811874"/>
                </a:cubicBezTo>
                <a:cubicBezTo>
                  <a:pt x="6449270" y="1892769"/>
                  <a:pt x="6399402" y="2130120"/>
                  <a:pt x="6383790" y="2228963"/>
                </a:cubicBezTo>
                <a:cubicBezTo>
                  <a:pt x="6369883" y="2302046"/>
                  <a:pt x="6399578" y="2316440"/>
                  <a:pt x="6369096" y="2404942"/>
                </a:cubicBezTo>
                <a:cubicBezTo>
                  <a:pt x="6395161" y="2417035"/>
                  <a:pt x="6368224" y="2445577"/>
                  <a:pt x="6365696" y="2461889"/>
                </a:cubicBezTo>
                <a:cubicBezTo>
                  <a:pt x="6359423" y="2481550"/>
                  <a:pt x="6329861" y="2498958"/>
                  <a:pt x="6323990" y="2538869"/>
                </a:cubicBezTo>
                <a:cubicBezTo>
                  <a:pt x="6317721" y="2603362"/>
                  <a:pt x="6317811" y="2723423"/>
                  <a:pt x="6299971" y="2852842"/>
                </a:cubicBezTo>
                <a:cubicBezTo>
                  <a:pt x="6296888" y="2889820"/>
                  <a:pt x="6314227" y="2924069"/>
                  <a:pt x="6305256" y="2965146"/>
                </a:cubicBezTo>
                <a:lnTo>
                  <a:pt x="6297430" y="3010980"/>
                </a:lnTo>
                <a:lnTo>
                  <a:pt x="6301903" y="3017531"/>
                </a:lnTo>
                <a:lnTo>
                  <a:pt x="6312288" y="3141762"/>
                </a:lnTo>
                <a:cubicBezTo>
                  <a:pt x="6310891" y="3148458"/>
                  <a:pt x="6311653" y="3156601"/>
                  <a:pt x="6317307" y="3167974"/>
                </a:cubicBezTo>
                <a:lnTo>
                  <a:pt x="6319343" y="3170223"/>
                </a:lnTo>
                <a:lnTo>
                  <a:pt x="6388791" y="3425292"/>
                </a:lnTo>
                <a:cubicBezTo>
                  <a:pt x="6411564" y="3519098"/>
                  <a:pt x="6451294" y="3670230"/>
                  <a:pt x="6473625" y="3778499"/>
                </a:cubicBezTo>
                <a:cubicBezTo>
                  <a:pt x="6461715" y="3876413"/>
                  <a:pt x="6479795" y="3911499"/>
                  <a:pt x="6488572" y="4010514"/>
                </a:cubicBezTo>
                <a:cubicBezTo>
                  <a:pt x="6537658" y="4041328"/>
                  <a:pt x="6522549" y="4094791"/>
                  <a:pt x="6542727" y="4142824"/>
                </a:cubicBezTo>
                <a:cubicBezTo>
                  <a:pt x="6562367" y="4174785"/>
                  <a:pt x="6560025" y="4194356"/>
                  <a:pt x="6574700" y="4253089"/>
                </a:cubicBezTo>
                <a:lnTo>
                  <a:pt x="6630782" y="4495230"/>
                </a:lnTo>
                <a:cubicBezTo>
                  <a:pt x="6629041" y="4518096"/>
                  <a:pt x="6642831" y="4583613"/>
                  <a:pt x="6657121" y="4592798"/>
                </a:cubicBezTo>
                <a:cubicBezTo>
                  <a:pt x="6662404" y="4605798"/>
                  <a:pt x="6661388" y="4622935"/>
                  <a:pt x="6675304" y="4625784"/>
                </a:cubicBezTo>
                <a:cubicBezTo>
                  <a:pt x="6692614" y="4632048"/>
                  <a:pt x="6678575" y="4686348"/>
                  <a:pt x="6695194" y="4674587"/>
                </a:cubicBezTo>
                <a:cubicBezTo>
                  <a:pt x="6692850" y="4684186"/>
                  <a:pt x="6692968" y="4695174"/>
                  <a:pt x="6694674" y="4706669"/>
                </a:cubicBezTo>
                <a:lnTo>
                  <a:pt x="6696125" y="4712312"/>
                </a:lnTo>
                <a:lnTo>
                  <a:pt x="6683308" y="4752491"/>
                </a:lnTo>
                <a:cubicBezTo>
                  <a:pt x="6668335" y="4814629"/>
                  <a:pt x="6667993" y="4870176"/>
                  <a:pt x="6662625" y="4924134"/>
                </a:cubicBezTo>
                <a:cubicBezTo>
                  <a:pt x="6658601" y="5004697"/>
                  <a:pt x="6700287" y="4943260"/>
                  <a:pt x="6666282" y="5049729"/>
                </a:cubicBezTo>
                <a:cubicBezTo>
                  <a:pt x="6680923" y="5057425"/>
                  <a:pt x="6681720" y="5069899"/>
                  <a:pt x="6674923" y="5092608"/>
                </a:cubicBezTo>
                <a:cubicBezTo>
                  <a:pt x="6674055" y="5131530"/>
                  <a:pt x="6710642" y="5120894"/>
                  <a:pt x="6688949" y="5164561"/>
                </a:cubicBezTo>
                <a:lnTo>
                  <a:pt x="6713476" y="5227429"/>
                </a:lnTo>
                <a:cubicBezTo>
                  <a:pt x="6707551" y="5224995"/>
                  <a:pt x="6700321" y="5279972"/>
                  <a:pt x="6699741" y="5295738"/>
                </a:cubicBezTo>
                <a:cubicBezTo>
                  <a:pt x="6701613" y="5328539"/>
                  <a:pt x="6674230" y="5338382"/>
                  <a:pt x="6698438" y="5353315"/>
                </a:cubicBezTo>
                <a:lnTo>
                  <a:pt x="6705394" y="5356747"/>
                </a:lnTo>
                <a:cubicBezTo>
                  <a:pt x="6705576" y="5359175"/>
                  <a:pt x="6705758" y="5361603"/>
                  <a:pt x="6705941" y="5364029"/>
                </a:cubicBezTo>
                <a:cubicBezTo>
                  <a:pt x="6705372" y="5367899"/>
                  <a:pt x="6703413" y="5370023"/>
                  <a:pt x="6698760" y="5369188"/>
                </a:cubicBezTo>
                <a:cubicBezTo>
                  <a:pt x="6715543" y="5400565"/>
                  <a:pt x="6682626" y="5434448"/>
                  <a:pt x="6674560" y="5465115"/>
                </a:cubicBezTo>
                <a:cubicBezTo>
                  <a:pt x="6691190" y="5489165"/>
                  <a:pt x="6702277" y="5478984"/>
                  <a:pt x="6698322" y="5543278"/>
                </a:cubicBezTo>
                <a:lnTo>
                  <a:pt x="6673987" y="5606762"/>
                </a:lnTo>
                <a:lnTo>
                  <a:pt x="6665359" y="5656986"/>
                </a:lnTo>
                <a:lnTo>
                  <a:pt x="6718420" y="5747675"/>
                </a:lnTo>
                <a:cubicBezTo>
                  <a:pt x="6736039" y="5788270"/>
                  <a:pt x="6794550" y="5740224"/>
                  <a:pt x="6786357" y="5797270"/>
                </a:cubicBezTo>
                <a:cubicBezTo>
                  <a:pt x="6803000" y="5835160"/>
                  <a:pt x="6831082" y="5856958"/>
                  <a:pt x="6834299" y="5897781"/>
                </a:cubicBezTo>
                <a:cubicBezTo>
                  <a:pt x="6850938" y="5902014"/>
                  <a:pt x="6860579" y="5910872"/>
                  <a:pt x="6848771" y="5936497"/>
                </a:cubicBezTo>
                <a:lnTo>
                  <a:pt x="6883460" y="6064046"/>
                </a:lnTo>
                <a:cubicBezTo>
                  <a:pt x="6906450" y="6070324"/>
                  <a:pt x="6870051" y="6102610"/>
                  <a:pt x="6896072" y="6107188"/>
                </a:cubicBezTo>
                <a:cubicBezTo>
                  <a:pt x="6912283" y="6129421"/>
                  <a:pt x="6963567" y="6167207"/>
                  <a:pt x="6980725" y="6197444"/>
                </a:cubicBezTo>
                <a:cubicBezTo>
                  <a:pt x="6947762" y="6297975"/>
                  <a:pt x="6995609" y="6226141"/>
                  <a:pt x="6999028" y="6288610"/>
                </a:cubicBezTo>
                <a:cubicBezTo>
                  <a:pt x="6997432" y="6346629"/>
                  <a:pt x="7058551" y="6337651"/>
                  <a:pt x="7021306" y="6426700"/>
                </a:cubicBezTo>
                <a:cubicBezTo>
                  <a:pt x="7020466" y="6447474"/>
                  <a:pt x="7026793" y="6469543"/>
                  <a:pt x="7033259" y="6489284"/>
                </a:cubicBezTo>
                <a:lnTo>
                  <a:pt x="7037119" y="6501140"/>
                </a:lnTo>
                <a:lnTo>
                  <a:pt x="7037119" y="6557754"/>
                </a:lnTo>
                <a:lnTo>
                  <a:pt x="7031649" y="6569925"/>
                </a:lnTo>
                <a:cubicBezTo>
                  <a:pt x="7023197" y="6591634"/>
                  <a:pt x="7028560" y="6588450"/>
                  <a:pt x="7011548" y="6615002"/>
                </a:cubicBezTo>
                <a:cubicBezTo>
                  <a:pt x="7016567" y="6637881"/>
                  <a:pt x="7011534" y="6732922"/>
                  <a:pt x="7021837" y="6743644"/>
                </a:cubicBezTo>
                <a:cubicBezTo>
                  <a:pt x="7023032" y="6757943"/>
                  <a:pt x="7005198" y="6842091"/>
                  <a:pt x="7006394" y="6856390"/>
                </a:cubicBezTo>
                <a:lnTo>
                  <a:pt x="7037119" y="6856494"/>
                </a:lnTo>
                <a:lnTo>
                  <a:pt x="7037119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4D9EBCF-E81E-13B1-0CE8-59026B9AA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539" y="247016"/>
            <a:ext cx="9810604" cy="1216024"/>
          </a:xfrm>
        </p:spPr>
        <p:txBody>
          <a:bodyPr/>
          <a:lstStyle/>
          <a:p>
            <a:r>
              <a:rPr lang="de-DE" b="1" dirty="0">
                <a:latin typeface="Bookman Old Style" panose="02050604050505020204" pitchFamily="18" charset="0"/>
              </a:rPr>
              <a:t>Schulfähig?</a:t>
            </a:r>
            <a:endParaRPr lang="de-DE" dirty="0"/>
          </a:p>
        </p:txBody>
      </p:sp>
      <p:graphicFrame>
        <p:nvGraphicFramePr>
          <p:cNvPr id="17" name="Diagramm 16">
            <a:extLst>
              <a:ext uri="{FF2B5EF4-FFF2-40B4-BE49-F238E27FC236}">
                <a16:creationId xmlns:a16="http://schemas.microsoft.com/office/drawing/2014/main" id="{99295370-8F75-36F4-6A2E-FE41741B47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0673528"/>
              </p:ext>
            </p:extLst>
          </p:nvPr>
        </p:nvGraphicFramePr>
        <p:xfrm>
          <a:off x="1485781" y="792480"/>
          <a:ext cx="8834120" cy="5958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5D7B3393-34FE-7530-30BD-1E999E858905}"/>
              </a:ext>
            </a:extLst>
          </p:cNvPr>
          <p:cNvSpPr txBox="1"/>
          <p:nvPr/>
        </p:nvSpPr>
        <p:spPr>
          <a:xfrm>
            <a:off x="158924" y="6442502"/>
            <a:ext cx="2193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Q: pexels.com – Alexander Grey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6789959-64FE-65B5-1E65-43B12AD28E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5180" y="2388125"/>
            <a:ext cx="1393388" cy="241793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B1C6A65-1F09-B2D2-BA17-AC75D23C6D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6176" y="3327487"/>
            <a:ext cx="1460809" cy="206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68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Text, drinnen, zugemüllt enthält.&#10;&#10;Automatisch generierte Beschreibung">
            <a:extLst>
              <a:ext uri="{FF2B5EF4-FFF2-40B4-BE49-F238E27FC236}">
                <a16:creationId xmlns:a16="http://schemas.microsoft.com/office/drawing/2014/main" id="{DE426A4D-5034-CDF3-CA66-FC45825437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9" b="14892"/>
          <a:stretch/>
        </p:blipFill>
        <p:spPr>
          <a:xfrm>
            <a:off x="11604601" y="213183"/>
            <a:ext cx="391599" cy="220274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666DE11-17E1-4DC7-B2B7-6DA2E6A9C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2E493E-0B27-4F3C-AA01-17F0A2564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7042" y="1"/>
            <a:ext cx="7354956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1C8CFB9-C8E3-059B-D7F5-07D0E0AFE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4935" y="323320"/>
            <a:ext cx="3937094" cy="12160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 err="1">
                <a:latin typeface="Bookman Old Style" panose="02050604050505020204" pitchFamily="18" charset="0"/>
              </a:rPr>
              <a:t>Hilfe</a:t>
            </a:r>
            <a:r>
              <a:rPr lang="en-US" b="1" dirty="0">
                <a:latin typeface="Bookman Old Style" panose="02050604050505020204" pitchFamily="18" charset="0"/>
              </a:rPr>
              <a:t> für den Start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73F2CE0-458C-0A1A-375C-C59F6958E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" r="23028" b="-2"/>
          <a:stretch/>
        </p:blipFill>
        <p:spPr>
          <a:xfrm>
            <a:off x="4" y="1"/>
            <a:ext cx="7037119" cy="6857999"/>
          </a:xfrm>
          <a:custGeom>
            <a:avLst/>
            <a:gdLst/>
            <a:ahLst/>
            <a:cxnLst/>
            <a:rect l="l" t="t" r="r" b="b"/>
            <a:pathLst>
              <a:path w="7037119" h="6857999">
                <a:moveTo>
                  <a:pt x="0" y="0"/>
                </a:moveTo>
                <a:lnTo>
                  <a:pt x="6964192" y="0"/>
                </a:lnTo>
                <a:lnTo>
                  <a:pt x="6958160" y="70714"/>
                </a:lnTo>
                <a:cubicBezTo>
                  <a:pt x="6951001" y="105084"/>
                  <a:pt x="6926062" y="125041"/>
                  <a:pt x="6922034" y="154825"/>
                </a:cubicBezTo>
                <a:cubicBezTo>
                  <a:pt x="6888738" y="184083"/>
                  <a:pt x="6875225" y="272154"/>
                  <a:pt x="6864029" y="301580"/>
                </a:cubicBezTo>
                <a:cubicBezTo>
                  <a:pt x="6850541" y="382476"/>
                  <a:pt x="6857766" y="543626"/>
                  <a:pt x="6842156" y="642469"/>
                </a:cubicBezTo>
                <a:cubicBezTo>
                  <a:pt x="6828250" y="715553"/>
                  <a:pt x="6832569" y="729947"/>
                  <a:pt x="6802087" y="818449"/>
                </a:cubicBezTo>
                <a:cubicBezTo>
                  <a:pt x="6828151" y="830541"/>
                  <a:pt x="6801214" y="859084"/>
                  <a:pt x="6798684" y="875396"/>
                </a:cubicBezTo>
                <a:cubicBezTo>
                  <a:pt x="6792414" y="895056"/>
                  <a:pt x="6762852" y="912465"/>
                  <a:pt x="6756983" y="952375"/>
                </a:cubicBezTo>
                <a:lnTo>
                  <a:pt x="6758478" y="972424"/>
                </a:lnTo>
                <a:lnTo>
                  <a:pt x="6752651" y="996407"/>
                </a:lnTo>
                <a:cubicBezTo>
                  <a:pt x="6744201" y="1040546"/>
                  <a:pt x="6736270" y="1086165"/>
                  <a:pt x="6716997" y="1091248"/>
                </a:cubicBezTo>
                <a:cubicBezTo>
                  <a:pt x="6678332" y="1122349"/>
                  <a:pt x="6707411" y="1240829"/>
                  <a:pt x="6657090" y="1307489"/>
                </a:cubicBezTo>
                <a:cubicBezTo>
                  <a:pt x="6621135" y="1444387"/>
                  <a:pt x="6524184" y="1590429"/>
                  <a:pt x="6508075" y="1709568"/>
                </a:cubicBezTo>
                <a:cubicBezTo>
                  <a:pt x="6474780" y="1738828"/>
                  <a:pt x="6473953" y="1782449"/>
                  <a:pt x="6462759" y="1811874"/>
                </a:cubicBezTo>
                <a:cubicBezTo>
                  <a:pt x="6449270" y="1892769"/>
                  <a:pt x="6399402" y="2130120"/>
                  <a:pt x="6383790" y="2228963"/>
                </a:cubicBezTo>
                <a:cubicBezTo>
                  <a:pt x="6369883" y="2302046"/>
                  <a:pt x="6399578" y="2316440"/>
                  <a:pt x="6369096" y="2404942"/>
                </a:cubicBezTo>
                <a:cubicBezTo>
                  <a:pt x="6395161" y="2417035"/>
                  <a:pt x="6368224" y="2445577"/>
                  <a:pt x="6365696" y="2461889"/>
                </a:cubicBezTo>
                <a:cubicBezTo>
                  <a:pt x="6359423" y="2481550"/>
                  <a:pt x="6329861" y="2498958"/>
                  <a:pt x="6323990" y="2538869"/>
                </a:cubicBezTo>
                <a:cubicBezTo>
                  <a:pt x="6317721" y="2603362"/>
                  <a:pt x="6317811" y="2723423"/>
                  <a:pt x="6299971" y="2852842"/>
                </a:cubicBezTo>
                <a:cubicBezTo>
                  <a:pt x="6296888" y="2889820"/>
                  <a:pt x="6314227" y="2924069"/>
                  <a:pt x="6305256" y="2965146"/>
                </a:cubicBezTo>
                <a:lnTo>
                  <a:pt x="6297430" y="3010980"/>
                </a:lnTo>
                <a:lnTo>
                  <a:pt x="6301903" y="3017531"/>
                </a:lnTo>
                <a:lnTo>
                  <a:pt x="6312288" y="3141762"/>
                </a:lnTo>
                <a:cubicBezTo>
                  <a:pt x="6310891" y="3148458"/>
                  <a:pt x="6311653" y="3156601"/>
                  <a:pt x="6317307" y="3167974"/>
                </a:cubicBezTo>
                <a:lnTo>
                  <a:pt x="6319343" y="3170223"/>
                </a:lnTo>
                <a:lnTo>
                  <a:pt x="6388791" y="3425292"/>
                </a:lnTo>
                <a:cubicBezTo>
                  <a:pt x="6411564" y="3519098"/>
                  <a:pt x="6451294" y="3670230"/>
                  <a:pt x="6473625" y="3778499"/>
                </a:cubicBezTo>
                <a:cubicBezTo>
                  <a:pt x="6461715" y="3876413"/>
                  <a:pt x="6479795" y="3911499"/>
                  <a:pt x="6488572" y="4010514"/>
                </a:cubicBezTo>
                <a:cubicBezTo>
                  <a:pt x="6537658" y="4041328"/>
                  <a:pt x="6522549" y="4094791"/>
                  <a:pt x="6542727" y="4142824"/>
                </a:cubicBezTo>
                <a:cubicBezTo>
                  <a:pt x="6562367" y="4174785"/>
                  <a:pt x="6560025" y="4194356"/>
                  <a:pt x="6574700" y="4253089"/>
                </a:cubicBezTo>
                <a:lnTo>
                  <a:pt x="6630782" y="4495230"/>
                </a:lnTo>
                <a:cubicBezTo>
                  <a:pt x="6629041" y="4518096"/>
                  <a:pt x="6642831" y="4583613"/>
                  <a:pt x="6657121" y="4592798"/>
                </a:cubicBezTo>
                <a:cubicBezTo>
                  <a:pt x="6662404" y="4605798"/>
                  <a:pt x="6661388" y="4622935"/>
                  <a:pt x="6675304" y="4625784"/>
                </a:cubicBezTo>
                <a:cubicBezTo>
                  <a:pt x="6692614" y="4632048"/>
                  <a:pt x="6678575" y="4686348"/>
                  <a:pt x="6695194" y="4674587"/>
                </a:cubicBezTo>
                <a:cubicBezTo>
                  <a:pt x="6692850" y="4684186"/>
                  <a:pt x="6692968" y="4695174"/>
                  <a:pt x="6694674" y="4706669"/>
                </a:cubicBezTo>
                <a:lnTo>
                  <a:pt x="6696125" y="4712312"/>
                </a:lnTo>
                <a:lnTo>
                  <a:pt x="6683308" y="4752491"/>
                </a:lnTo>
                <a:cubicBezTo>
                  <a:pt x="6668335" y="4814629"/>
                  <a:pt x="6667993" y="4870176"/>
                  <a:pt x="6662625" y="4924134"/>
                </a:cubicBezTo>
                <a:cubicBezTo>
                  <a:pt x="6658601" y="5004697"/>
                  <a:pt x="6700287" y="4943260"/>
                  <a:pt x="6666282" y="5049729"/>
                </a:cubicBezTo>
                <a:cubicBezTo>
                  <a:pt x="6680923" y="5057425"/>
                  <a:pt x="6681720" y="5069899"/>
                  <a:pt x="6674923" y="5092608"/>
                </a:cubicBezTo>
                <a:cubicBezTo>
                  <a:pt x="6674055" y="5131530"/>
                  <a:pt x="6710642" y="5120894"/>
                  <a:pt x="6688949" y="5164561"/>
                </a:cubicBezTo>
                <a:lnTo>
                  <a:pt x="6713476" y="5227429"/>
                </a:lnTo>
                <a:cubicBezTo>
                  <a:pt x="6707551" y="5224995"/>
                  <a:pt x="6700321" y="5279972"/>
                  <a:pt x="6699741" y="5295738"/>
                </a:cubicBezTo>
                <a:cubicBezTo>
                  <a:pt x="6701613" y="5328539"/>
                  <a:pt x="6674230" y="5338382"/>
                  <a:pt x="6698438" y="5353315"/>
                </a:cubicBezTo>
                <a:lnTo>
                  <a:pt x="6705394" y="5356747"/>
                </a:lnTo>
                <a:cubicBezTo>
                  <a:pt x="6705576" y="5359175"/>
                  <a:pt x="6705758" y="5361603"/>
                  <a:pt x="6705941" y="5364029"/>
                </a:cubicBezTo>
                <a:cubicBezTo>
                  <a:pt x="6705372" y="5367899"/>
                  <a:pt x="6703413" y="5370023"/>
                  <a:pt x="6698760" y="5369188"/>
                </a:cubicBezTo>
                <a:cubicBezTo>
                  <a:pt x="6715543" y="5400565"/>
                  <a:pt x="6682626" y="5434448"/>
                  <a:pt x="6674560" y="5465115"/>
                </a:cubicBezTo>
                <a:cubicBezTo>
                  <a:pt x="6691190" y="5489165"/>
                  <a:pt x="6702277" y="5478984"/>
                  <a:pt x="6698322" y="5543278"/>
                </a:cubicBezTo>
                <a:lnTo>
                  <a:pt x="6673987" y="5606762"/>
                </a:lnTo>
                <a:lnTo>
                  <a:pt x="6665359" y="5656986"/>
                </a:lnTo>
                <a:lnTo>
                  <a:pt x="6718420" y="5747675"/>
                </a:lnTo>
                <a:cubicBezTo>
                  <a:pt x="6736039" y="5788270"/>
                  <a:pt x="6794550" y="5740224"/>
                  <a:pt x="6786357" y="5797270"/>
                </a:cubicBezTo>
                <a:cubicBezTo>
                  <a:pt x="6803000" y="5835160"/>
                  <a:pt x="6831082" y="5856958"/>
                  <a:pt x="6834299" y="5897781"/>
                </a:cubicBezTo>
                <a:cubicBezTo>
                  <a:pt x="6850938" y="5902014"/>
                  <a:pt x="6860579" y="5910872"/>
                  <a:pt x="6848771" y="5936497"/>
                </a:cubicBezTo>
                <a:lnTo>
                  <a:pt x="6883460" y="6064046"/>
                </a:lnTo>
                <a:cubicBezTo>
                  <a:pt x="6906450" y="6070324"/>
                  <a:pt x="6870051" y="6102610"/>
                  <a:pt x="6896072" y="6107188"/>
                </a:cubicBezTo>
                <a:cubicBezTo>
                  <a:pt x="6912283" y="6129421"/>
                  <a:pt x="6963567" y="6167207"/>
                  <a:pt x="6980725" y="6197444"/>
                </a:cubicBezTo>
                <a:cubicBezTo>
                  <a:pt x="6947762" y="6297975"/>
                  <a:pt x="6995609" y="6226141"/>
                  <a:pt x="6999028" y="6288610"/>
                </a:cubicBezTo>
                <a:cubicBezTo>
                  <a:pt x="6997432" y="6346629"/>
                  <a:pt x="7058551" y="6337651"/>
                  <a:pt x="7021306" y="6426700"/>
                </a:cubicBezTo>
                <a:cubicBezTo>
                  <a:pt x="7020466" y="6447474"/>
                  <a:pt x="7026793" y="6469543"/>
                  <a:pt x="7033259" y="6489284"/>
                </a:cubicBezTo>
                <a:lnTo>
                  <a:pt x="7037119" y="6501140"/>
                </a:lnTo>
                <a:lnTo>
                  <a:pt x="7037119" y="6557754"/>
                </a:lnTo>
                <a:lnTo>
                  <a:pt x="7031649" y="6569925"/>
                </a:lnTo>
                <a:cubicBezTo>
                  <a:pt x="7023197" y="6591634"/>
                  <a:pt x="7028560" y="6588450"/>
                  <a:pt x="7011548" y="6615002"/>
                </a:cubicBezTo>
                <a:cubicBezTo>
                  <a:pt x="7016567" y="6637881"/>
                  <a:pt x="7011534" y="6732922"/>
                  <a:pt x="7021837" y="6743644"/>
                </a:cubicBezTo>
                <a:cubicBezTo>
                  <a:pt x="7023032" y="6757943"/>
                  <a:pt x="7005198" y="6842091"/>
                  <a:pt x="7006394" y="6856390"/>
                </a:cubicBezTo>
                <a:lnTo>
                  <a:pt x="7037119" y="6856494"/>
                </a:lnTo>
                <a:lnTo>
                  <a:pt x="7037119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0CC2C49-B0D8-C9CF-0531-10BCD86AD8AB}"/>
              </a:ext>
            </a:extLst>
          </p:cNvPr>
          <p:cNvSpPr txBox="1"/>
          <p:nvPr/>
        </p:nvSpPr>
        <p:spPr>
          <a:xfrm>
            <a:off x="7162800" y="1798320"/>
            <a:ext cx="4711362" cy="4456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Positive </a:t>
            </a:r>
            <a:r>
              <a:rPr lang="en-US" b="1" spc="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Einstellung</a:t>
            </a:r>
            <a:r>
              <a:rPr lang="en-US" b="1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 </a:t>
            </a:r>
            <a:r>
              <a:rPr lang="en-US" spc="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zur</a:t>
            </a:r>
            <a:r>
              <a:rPr lang="en-US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 Schule…</a:t>
            </a:r>
          </a:p>
          <a:p>
            <a:pPr>
              <a:spcAft>
                <a:spcPts val="600"/>
              </a:spcAft>
            </a:pPr>
            <a:r>
              <a:rPr lang="en-US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… </a:t>
            </a:r>
            <a:r>
              <a:rPr lang="en-US" spc="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darüber</a:t>
            </a:r>
            <a:r>
              <a:rPr lang="en-US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 </a:t>
            </a:r>
            <a:r>
              <a:rPr lang="en-US" spc="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sprechen</a:t>
            </a:r>
            <a:r>
              <a:rPr lang="en-US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!</a:t>
            </a:r>
          </a:p>
          <a:p>
            <a:pPr>
              <a:spcAft>
                <a:spcPts val="600"/>
              </a:spcAft>
            </a:pPr>
            <a:r>
              <a:rPr lang="en-US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… Mut </a:t>
            </a:r>
            <a:r>
              <a:rPr lang="en-US" spc="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statt</a:t>
            </a:r>
            <a:r>
              <a:rPr lang="en-US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 Angst </a:t>
            </a:r>
            <a:r>
              <a:rPr lang="en-US" spc="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machen</a:t>
            </a:r>
            <a:r>
              <a:rPr lang="en-US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!</a:t>
            </a:r>
          </a:p>
          <a:p>
            <a:pPr>
              <a:spcAft>
                <a:spcPts val="600"/>
              </a:spcAft>
            </a:pPr>
            <a:r>
              <a:rPr lang="en-US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… </a:t>
            </a:r>
            <a:r>
              <a:rPr lang="en-US" spc="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Schönes</a:t>
            </a:r>
            <a:r>
              <a:rPr lang="en-US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 </a:t>
            </a:r>
            <a:r>
              <a:rPr lang="en-US" spc="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betonen</a:t>
            </a:r>
            <a:r>
              <a:rPr lang="en-US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!</a:t>
            </a:r>
          </a:p>
          <a:p>
            <a:pPr>
              <a:spcAft>
                <a:spcPts val="600"/>
              </a:spcAft>
            </a:pPr>
            <a:endParaRPr lang="en-US" spc="50" dirty="0">
              <a:solidFill>
                <a:schemeClr val="tx1">
                  <a:lumMod val="85000"/>
                  <a:lumOff val="15000"/>
                </a:schemeClr>
              </a:solidFill>
              <a:latin typeface="Franklin Gothic Book" panose="020B0503020102020204" pitchFamily="34" charset="0"/>
              <a:ea typeface="Batang" panose="02030600000101010101" pitchFamily="18" charset="-127"/>
            </a:endParaRPr>
          </a:p>
          <a:p>
            <a:pPr>
              <a:spcAft>
                <a:spcPts val="600"/>
              </a:spcAft>
            </a:pPr>
            <a:r>
              <a:rPr lang="en-US" b="1" spc="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Schulrhythmus</a:t>
            </a:r>
            <a:r>
              <a:rPr lang="en-US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 </a:t>
            </a:r>
            <a:r>
              <a:rPr lang="en-US" spc="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kennen</a:t>
            </a:r>
            <a:r>
              <a:rPr lang="en-US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 und </a:t>
            </a:r>
            <a:r>
              <a:rPr lang="en-US" spc="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üben</a:t>
            </a:r>
            <a:r>
              <a:rPr lang="en-US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…</a:t>
            </a:r>
          </a:p>
          <a:p>
            <a:pPr>
              <a:spcAft>
                <a:spcPts val="600"/>
              </a:spcAft>
            </a:pPr>
            <a:r>
              <a:rPr lang="en-US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… </a:t>
            </a:r>
            <a:r>
              <a:rPr lang="en-US" spc="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Schlafenszeiten</a:t>
            </a:r>
            <a:r>
              <a:rPr lang="en-US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!</a:t>
            </a:r>
          </a:p>
          <a:p>
            <a:pPr>
              <a:spcAft>
                <a:spcPts val="600"/>
              </a:spcAft>
            </a:pPr>
            <a:r>
              <a:rPr lang="en-US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… </a:t>
            </a:r>
            <a:r>
              <a:rPr lang="en-US" spc="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Aufstehzeiten</a:t>
            </a:r>
            <a:r>
              <a:rPr lang="en-US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!</a:t>
            </a:r>
          </a:p>
          <a:p>
            <a:pPr>
              <a:spcAft>
                <a:spcPts val="600"/>
              </a:spcAft>
            </a:pPr>
            <a:endParaRPr lang="en-US" spc="50" dirty="0">
              <a:solidFill>
                <a:schemeClr val="tx1">
                  <a:lumMod val="85000"/>
                  <a:lumOff val="15000"/>
                </a:schemeClr>
              </a:solidFill>
              <a:latin typeface="Franklin Gothic Book" panose="020B0503020102020204" pitchFamily="34" charset="0"/>
              <a:ea typeface="Batang" panose="02030600000101010101" pitchFamily="18" charset="-127"/>
            </a:endParaRPr>
          </a:p>
          <a:p>
            <a:pPr>
              <a:spcAft>
                <a:spcPts val="600"/>
              </a:spcAft>
            </a:pPr>
            <a:r>
              <a:rPr lang="en-US" b="1" spc="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Schulweg</a:t>
            </a:r>
            <a:r>
              <a:rPr lang="en-US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…</a:t>
            </a:r>
          </a:p>
          <a:p>
            <a:pPr>
              <a:spcAft>
                <a:spcPts val="600"/>
              </a:spcAft>
            </a:pPr>
            <a:r>
              <a:rPr lang="en-US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 … </a:t>
            </a:r>
            <a:r>
              <a:rPr lang="en-US" spc="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üben</a:t>
            </a:r>
            <a:r>
              <a:rPr lang="en-US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!</a:t>
            </a:r>
          </a:p>
          <a:p>
            <a:pPr>
              <a:spcAft>
                <a:spcPts val="600"/>
              </a:spcAft>
            </a:pPr>
            <a:r>
              <a:rPr lang="en-US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 … </a:t>
            </a:r>
            <a:r>
              <a:rPr lang="en-US" spc="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Schulweghelfer</a:t>
            </a:r>
            <a:r>
              <a:rPr lang="en-US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 </a:t>
            </a:r>
            <a:r>
              <a:rPr lang="en-US" spc="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werden</a:t>
            </a:r>
            <a:r>
              <a:rPr lang="en-US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</a:rPr>
              <a:t> </a:t>
            </a:r>
            <a:r>
              <a:rPr lang="en-US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Batang" panose="02030600000101010101" pitchFamily="18" charset="-127"/>
                <a:sym typeface="Wingdings" panose="05000000000000000000" pitchFamily="2" charset="2"/>
              </a:rPr>
              <a:t>!</a:t>
            </a:r>
            <a:endParaRPr lang="en-US" spc="50" dirty="0">
              <a:solidFill>
                <a:schemeClr val="tx1">
                  <a:lumMod val="85000"/>
                  <a:lumOff val="15000"/>
                </a:schemeClr>
              </a:solidFill>
              <a:latin typeface="Franklin Gothic Book" panose="020B0503020102020204" pitchFamily="34" charset="0"/>
              <a:ea typeface="Batang" panose="02030600000101010101" pitchFamily="18" charset="-127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5B7E0EB-4BCF-5A7C-E13B-5EF554D16162}"/>
              </a:ext>
            </a:extLst>
          </p:cNvPr>
          <p:cNvSpPr txBox="1"/>
          <p:nvPr/>
        </p:nvSpPr>
        <p:spPr>
          <a:xfrm>
            <a:off x="143021" y="6442502"/>
            <a:ext cx="2496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Q: pexels.com – Oleksandr </a:t>
            </a:r>
            <a:r>
              <a:rPr lang="de-DE" sz="1200" dirty="0" err="1">
                <a:solidFill>
                  <a:schemeClr val="bg1"/>
                </a:solidFill>
              </a:rPr>
              <a:t>Pidvalnyi</a:t>
            </a:r>
            <a:endParaRPr lang="de-D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1010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ArchiveVTI">
  <a:themeElements>
    <a:clrScheme name="Archive">
      <a:dk1>
        <a:sysClr val="windowText" lastClr="000000"/>
      </a:dk1>
      <a:lt1>
        <a:sysClr val="window" lastClr="FFFFFF"/>
      </a:lt1>
      <a:dk2>
        <a:srgbClr val="353B3D"/>
      </a:dk2>
      <a:lt2>
        <a:srgbClr val="EEECEA"/>
      </a:lt2>
      <a:accent1>
        <a:srgbClr val="A65E5E"/>
      </a:accent1>
      <a:accent2>
        <a:srgbClr val="9D6053"/>
      </a:accent2>
      <a:accent3>
        <a:srgbClr val="968274"/>
      </a:accent3>
      <a:accent4>
        <a:srgbClr val="878079"/>
      </a:accent4>
      <a:accent5>
        <a:srgbClr val="6C737A"/>
      </a:accent5>
      <a:accent6>
        <a:srgbClr val="697777"/>
      </a:accent6>
      <a:hlink>
        <a:srgbClr val="A25872"/>
      </a:hlink>
      <a:folHlink>
        <a:srgbClr val="667A7E"/>
      </a:folHlink>
    </a:clrScheme>
    <a:fontScheme name="Custom 170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iveVTI" id="{514BDC9F-20AC-40CA-9FE7-B30987BCD2D4}" vid="{D8FA1533-D953-46ED-B2C7-B32AF1BED7A8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499</Words>
  <Application>Microsoft Office PowerPoint</Application>
  <PresentationFormat>Breitbild</PresentationFormat>
  <Paragraphs>136</Paragraphs>
  <Slides>14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0" baseType="lpstr">
      <vt:lpstr>Franklin Gothic Book</vt:lpstr>
      <vt:lpstr>Bembo</vt:lpstr>
      <vt:lpstr>Arial</vt:lpstr>
      <vt:lpstr>Calibri</vt:lpstr>
      <vt:lpstr>Bookman Old Style</vt:lpstr>
      <vt:lpstr>ArchiveVTI</vt:lpstr>
      <vt:lpstr>Informationen zur Einschulung  September 2025</vt:lpstr>
      <vt:lpstr>Unsere Schule</vt:lpstr>
      <vt:lpstr>Die Schuleinschreibung</vt:lpstr>
      <vt:lpstr>Wer wird eingeschult?</vt:lpstr>
      <vt:lpstr>Sonderfälle</vt:lpstr>
      <vt:lpstr>Schulfähig?</vt:lpstr>
      <vt:lpstr>PowerPoint-Präsentation</vt:lpstr>
      <vt:lpstr>Schulfähig?</vt:lpstr>
      <vt:lpstr>Hilfe für den Start</vt:lpstr>
      <vt:lpstr>Unterrichts-zeiten</vt:lpstr>
      <vt:lpstr>Betreuungsmöglichkeiten</vt:lpstr>
      <vt:lpstr>Der erste Schultag</vt:lpstr>
      <vt:lpstr>Und der Unterricht…?</vt:lpstr>
      <vt:lpstr>Kontaktdaten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Informationen zur Einschulung  September 2023</dc:title>
  <dc:creator>Sebastian Münsch</dc:creator>
  <cp:lastModifiedBy>Claudia Scheifele</cp:lastModifiedBy>
  <cp:revision>27</cp:revision>
  <cp:lastPrinted>2023-02-01T07:20:00Z</cp:lastPrinted>
  <dcterms:created xsi:type="dcterms:W3CDTF">2023-01-26T13:12:28Z</dcterms:created>
  <dcterms:modified xsi:type="dcterms:W3CDTF">2025-01-22T09:43:02Z</dcterms:modified>
</cp:coreProperties>
</file>